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0"/>
  </p:notesMasterIdLst>
  <p:sldIdLst>
    <p:sldId id="321" r:id="rId2"/>
    <p:sldId id="328" r:id="rId3"/>
    <p:sldId id="346" r:id="rId4"/>
    <p:sldId id="347" r:id="rId5"/>
    <p:sldId id="348" r:id="rId6"/>
    <p:sldId id="322" r:id="rId7"/>
    <p:sldId id="335" r:id="rId8"/>
    <p:sldId id="349" r:id="rId9"/>
    <p:sldId id="350" r:id="rId10"/>
    <p:sldId id="323" r:id="rId11"/>
    <p:sldId id="336" r:id="rId12"/>
    <p:sldId id="351" r:id="rId13"/>
    <p:sldId id="352" r:id="rId14"/>
    <p:sldId id="324" r:id="rId15"/>
    <p:sldId id="337" r:id="rId16"/>
    <p:sldId id="353" r:id="rId17"/>
    <p:sldId id="354" r:id="rId18"/>
    <p:sldId id="325" r:id="rId19"/>
    <p:sldId id="338" r:id="rId20"/>
    <p:sldId id="355" r:id="rId21"/>
    <p:sldId id="356" r:id="rId22"/>
    <p:sldId id="327" r:id="rId23"/>
    <p:sldId id="339" r:id="rId24"/>
    <p:sldId id="357" r:id="rId25"/>
    <p:sldId id="358" r:id="rId26"/>
    <p:sldId id="326" r:id="rId27"/>
    <p:sldId id="340" r:id="rId28"/>
    <p:sldId id="368" r:id="rId29"/>
    <p:sldId id="359" r:id="rId30"/>
    <p:sldId id="330" r:id="rId31"/>
    <p:sldId id="341" r:id="rId32"/>
    <p:sldId id="360" r:id="rId33"/>
    <p:sldId id="361" r:id="rId34"/>
    <p:sldId id="331" r:id="rId35"/>
    <p:sldId id="342" r:id="rId36"/>
    <p:sldId id="362" r:id="rId37"/>
    <p:sldId id="363" r:id="rId38"/>
    <p:sldId id="332" r:id="rId39"/>
    <p:sldId id="343" r:id="rId40"/>
    <p:sldId id="364" r:id="rId41"/>
    <p:sldId id="333" r:id="rId42"/>
    <p:sldId id="344" r:id="rId43"/>
    <p:sldId id="369" r:id="rId44"/>
    <p:sldId id="365" r:id="rId45"/>
    <p:sldId id="334" r:id="rId46"/>
    <p:sldId id="345" r:id="rId47"/>
    <p:sldId id="366" r:id="rId48"/>
    <p:sldId id="367" r:id="rId49"/>
  </p:sldIdLst>
  <p:sldSz cx="19205575" cy="12803188"/>
  <p:notesSz cx="6858000" cy="9144000"/>
  <p:defaultTextStyle>
    <a:defPPr>
      <a:defRPr lang="en-US"/>
    </a:defPPr>
    <a:lvl1pPr marL="0" algn="l" defTabSz="1280160" rtl="0" eaLnBrk="1" latinLnBrk="0" hangingPunct="1">
      <a:defRPr sz="2500" kern="1200">
        <a:solidFill>
          <a:schemeClr val="tx1"/>
        </a:solidFill>
        <a:latin typeface="+mn-lt"/>
        <a:ea typeface="+mn-ea"/>
        <a:cs typeface="+mn-cs"/>
      </a:defRPr>
    </a:lvl1pPr>
    <a:lvl2pPr marL="640080" algn="l" defTabSz="1280160" rtl="0" eaLnBrk="1" latinLnBrk="0" hangingPunct="1">
      <a:defRPr sz="2500" kern="1200">
        <a:solidFill>
          <a:schemeClr val="tx1"/>
        </a:solidFill>
        <a:latin typeface="+mn-lt"/>
        <a:ea typeface="+mn-ea"/>
        <a:cs typeface="+mn-cs"/>
      </a:defRPr>
    </a:lvl2pPr>
    <a:lvl3pPr marL="1280160" algn="l" defTabSz="1280160" rtl="0" eaLnBrk="1" latinLnBrk="0" hangingPunct="1">
      <a:defRPr sz="2500" kern="1200">
        <a:solidFill>
          <a:schemeClr val="tx1"/>
        </a:solidFill>
        <a:latin typeface="+mn-lt"/>
        <a:ea typeface="+mn-ea"/>
        <a:cs typeface="+mn-cs"/>
      </a:defRPr>
    </a:lvl3pPr>
    <a:lvl4pPr marL="1920240" algn="l" defTabSz="1280160" rtl="0" eaLnBrk="1" latinLnBrk="0" hangingPunct="1">
      <a:defRPr sz="2500" kern="1200">
        <a:solidFill>
          <a:schemeClr val="tx1"/>
        </a:solidFill>
        <a:latin typeface="+mn-lt"/>
        <a:ea typeface="+mn-ea"/>
        <a:cs typeface="+mn-cs"/>
      </a:defRPr>
    </a:lvl4pPr>
    <a:lvl5pPr marL="2560320" algn="l" defTabSz="1280160" rtl="0" eaLnBrk="1" latinLnBrk="0" hangingPunct="1">
      <a:defRPr sz="2500" kern="1200">
        <a:solidFill>
          <a:schemeClr val="tx1"/>
        </a:solidFill>
        <a:latin typeface="+mn-lt"/>
        <a:ea typeface="+mn-ea"/>
        <a:cs typeface="+mn-cs"/>
      </a:defRPr>
    </a:lvl5pPr>
    <a:lvl6pPr marL="3200400" algn="l" defTabSz="1280160" rtl="0" eaLnBrk="1" latinLnBrk="0" hangingPunct="1">
      <a:defRPr sz="2500" kern="1200">
        <a:solidFill>
          <a:schemeClr val="tx1"/>
        </a:solidFill>
        <a:latin typeface="+mn-lt"/>
        <a:ea typeface="+mn-ea"/>
        <a:cs typeface="+mn-cs"/>
      </a:defRPr>
    </a:lvl6pPr>
    <a:lvl7pPr marL="3840480" algn="l" defTabSz="1280160" rtl="0" eaLnBrk="1" latinLnBrk="0" hangingPunct="1">
      <a:defRPr sz="2500" kern="1200">
        <a:solidFill>
          <a:schemeClr val="tx1"/>
        </a:solidFill>
        <a:latin typeface="+mn-lt"/>
        <a:ea typeface="+mn-ea"/>
        <a:cs typeface="+mn-cs"/>
      </a:defRPr>
    </a:lvl7pPr>
    <a:lvl8pPr marL="4480560" algn="l" defTabSz="1280160" rtl="0" eaLnBrk="1" latinLnBrk="0" hangingPunct="1">
      <a:defRPr sz="2500" kern="1200">
        <a:solidFill>
          <a:schemeClr val="tx1"/>
        </a:solidFill>
        <a:latin typeface="+mn-lt"/>
        <a:ea typeface="+mn-ea"/>
        <a:cs typeface="+mn-cs"/>
      </a:defRPr>
    </a:lvl8pPr>
    <a:lvl9pPr marL="5120640" algn="l" defTabSz="1280160" rtl="0" eaLnBrk="1" latinLnBrk="0" hangingPunct="1">
      <a:defRPr sz="25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033">
          <p15:clr>
            <a:srgbClr val="A4A3A4"/>
          </p15:clr>
        </p15:guide>
        <p15:guide id="2" pos="604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0BBF8"/>
    <a:srgbClr val="8CDFFC"/>
    <a:srgbClr val="99FF33"/>
    <a:srgbClr val="CCFF33"/>
    <a:srgbClr val="06A3DA"/>
    <a:srgbClr val="BC79FF"/>
    <a:srgbClr val="00FFCC"/>
    <a:srgbClr val="FF0066"/>
    <a:srgbClr val="00CC99"/>
    <a:srgbClr val="CAF0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121" autoAdjust="0"/>
    <p:restoredTop sz="94660"/>
  </p:normalViewPr>
  <p:slideViewPr>
    <p:cSldViewPr>
      <p:cViewPr varScale="1">
        <p:scale>
          <a:sx n="34" d="100"/>
          <a:sy n="34" d="100"/>
        </p:scale>
        <p:origin x="992" y="64"/>
      </p:cViewPr>
      <p:guideLst>
        <p:guide orient="horz" pos="4033"/>
        <p:guide pos="604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AB2E8D-839C-4EDB-846B-7DC290AA003B}" type="datetimeFigureOut">
              <a:rPr lang="en-US" smtClean="0"/>
              <a:pPr/>
              <a:t>4/21/2025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857250" y="685800"/>
            <a:ext cx="51435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DA7BFE-6422-422A-A86A-F93200F318CD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DA7BFE-6422-422A-A86A-F93200F318CD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DA7BFE-6422-422A-A86A-F93200F318CD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DA7BFE-6422-422A-A86A-F93200F318CD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91648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DA7BFE-6422-422A-A86A-F93200F318CD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1402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DA7BFE-6422-422A-A86A-F93200F318CD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5805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DA7BFE-6422-422A-A86A-F93200F318CD}" type="slidenum">
              <a:rPr lang="en-US" smtClean="0"/>
              <a:pPr/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DA7BFE-6422-422A-A86A-F93200F318CD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4387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DA7BFE-6422-422A-A86A-F93200F318CD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7295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DA7BFE-6422-422A-A86A-F93200F318CD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01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DA7BFE-6422-422A-A86A-F93200F318CD}" type="slidenum">
              <a:rPr lang="en-US" smtClean="0"/>
              <a:pPr/>
              <a:t>18</a:t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DA7BFE-6422-422A-A86A-F93200F318CD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6294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DA7BFE-6422-422A-A86A-F93200F318CD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DA7BFE-6422-422A-A86A-F93200F318CD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59178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DA7BFE-6422-422A-A86A-F93200F318CD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933132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DA7BFE-6422-422A-A86A-F93200F318CD}" type="slidenum">
              <a:rPr lang="en-US" smtClean="0"/>
              <a:pPr/>
              <a:t>22</a:t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DA7BFE-6422-422A-A86A-F93200F318CD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79153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DA7BFE-6422-422A-A86A-F93200F318CD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61896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DA7BFE-6422-422A-A86A-F93200F318CD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38216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DA7BFE-6422-422A-A86A-F93200F318CD}" type="slidenum">
              <a:rPr lang="en-US" smtClean="0"/>
              <a:pPr/>
              <a:t>26</a:t>
            </a:fld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DA7BFE-6422-422A-A86A-F93200F318CD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28025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DA7BFE-6422-422A-A86A-F93200F318CD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61169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DA7BFE-6422-422A-A86A-F93200F318CD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1738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DA7BFE-6422-422A-A86A-F93200F318CD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7633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DA7BFE-6422-422A-A86A-F93200F318CD}" type="slidenum">
              <a:rPr lang="en-US" smtClean="0"/>
              <a:pPr/>
              <a:t>30</a:t>
            </a:fld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DA7BFE-6422-422A-A86A-F93200F318CD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6964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DA7BFE-6422-422A-A86A-F93200F318CD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5113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DA7BFE-6422-422A-A86A-F93200F318CD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29888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DA7BFE-6422-422A-A86A-F93200F318CD}" type="slidenum">
              <a:rPr lang="en-US" smtClean="0"/>
              <a:pPr/>
              <a:t>34</a:t>
            </a:fld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DA7BFE-6422-422A-A86A-F93200F318CD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55109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DA7BFE-6422-422A-A86A-F93200F318CD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44375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DA7BFE-6422-422A-A86A-F93200F318CD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8243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DA7BFE-6422-422A-A86A-F93200F318CD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85641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DA7BFE-6422-422A-A86A-F93200F318CD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5562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DA7BFE-6422-422A-A86A-F93200F318CD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3324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DA7BFE-6422-422A-A86A-F93200F318CD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7245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DA7BFE-6422-422A-A86A-F93200F318CD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DA7BFE-6422-422A-A86A-F93200F318CD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4197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DA7BFE-6422-422A-A86A-F93200F318CD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5526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DA7BFE-6422-422A-A86A-F93200F318CD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839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697EE-4E6A-498D-BA8C-2F929FEF7EFC}" type="datetimeFigureOut">
              <a:rPr lang="en-US" smtClean="0"/>
              <a:pPr/>
              <a:t>4/21/2025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39CFC-805A-44C8-8286-7E22002A283A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924042" y="512726"/>
            <a:ext cx="4321254" cy="1092420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60279" y="512726"/>
            <a:ext cx="12643670" cy="1092420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697EE-4E6A-498D-BA8C-2F929FEF7EFC}" type="datetimeFigureOut">
              <a:rPr lang="en-US" smtClean="0"/>
              <a:pPr/>
              <a:t>4/21/2025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39CFC-805A-44C8-8286-7E22002A283A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697EE-4E6A-498D-BA8C-2F929FEF7EFC}" type="datetimeFigureOut">
              <a:rPr lang="en-US" smtClean="0"/>
              <a:pPr/>
              <a:t>4/21/2025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39CFC-805A-44C8-8286-7E22002A283A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7112" y="8227237"/>
            <a:ext cx="16324739" cy="2542855"/>
          </a:xfrm>
        </p:spPr>
        <p:txBody>
          <a:bodyPr anchor="t"/>
          <a:lstStyle>
            <a:lvl1pPr algn="l">
              <a:defRPr sz="56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17112" y="5426541"/>
            <a:ext cx="16324739" cy="2800696"/>
          </a:xfrm>
        </p:spPr>
        <p:txBody>
          <a:bodyPr anchor="b"/>
          <a:lstStyle>
            <a:lvl1pPr marL="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640080" indent="0">
              <a:buNone/>
              <a:defRPr sz="2500">
                <a:solidFill>
                  <a:schemeClr val="tx1">
                    <a:tint val="75000"/>
                  </a:schemeClr>
                </a:solidFill>
              </a:defRPr>
            </a:lvl2pPr>
            <a:lvl3pPr marL="128016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3pPr>
            <a:lvl4pPr marL="192024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4pPr>
            <a:lvl5pPr marL="256032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5pPr>
            <a:lvl6pPr marL="32004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6pPr>
            <a:lvl7pPr marL="384048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7pPr>
            <a:lvl8pPr marL="448056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8pPr>
            <a:lvl9pPr marL="512064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697EE-4E6A-498D-BA8C-2F929FEF7EFC}" type="datetimeFigureOut">
              <a:rPr lang="en-US" smtClean="0"/>
              <a:pPr/>
              <a:t>4/21/2025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39CFC-805A-44C8-8286-7E22002A283A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60279" y="2987414"/>
            <a:ext cx="8482462" cy="8449512"/>
          </a:xfrm>
        </p:spPr>
        <p:txBody>
          <a:bodyPr/>
          <a:lstStyle>
            <a:lvl1pPr>
              <a:defRPr sz="3900"/>
            </a:lvl1pPr>
            <a:lvl2pPr>
              <a:defRPr sz="3400"/>
            </a:lvl2pPr>
            <a:lvl3pPr>
              <a:defRPr sz="2800"/>
            </a:lvl3pPr>
            <a:lvl4pPr>
              <a:defRPr sz="2500"/>
            </a:lvl4pPr>
            <a:lvl5pPr>
              <a:defRPr sz="2500"/>
            </a:lvl5pPr>
            <a:lvl6pPr>
              <a:defRPr sz="2500"/>
            </a:lvl6pPr>
            <a:lvl7pPr>
              <a:defRPr sz="2500"/>
            </a:lvl7pPr>
            <a:lvl8pPr>
              <a:defRPr sz="2500"/>
            </a:lvl8pPr>
            <a:lvl9pPr>
              <a:defRPr sz="2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762834" y="2987414"/>
            <a:ext cx="8482462" cy="8449512"/>
          </a:xfrm>
        </p:spPr>
        <p:txBody>
          <a:bodyPr/>
          <a:lstStyle>
            <a:lvl1pPr>
              <a:defRPr sz="3900"/>
            </a:lvl1pPr>
            <a:lvl2pPr>
              <a:defRPr sz="3400"/>
            </a:lvl2pPr>
            <a:lvl3pPr>
              <a:defRPr sz="2800"/>
            </a:lvl3pPr>
            <a:lvl4pPr>
              <a:defRPr sz="2500"/>
            </a:lvl4pPr>
            <a:lvl5pPr>
              <a:defRPr sz="2500"/>
            </a:lvl5pPr>
            <a:lvl6pPr>
              <a:defRPr sz="2500"/>
            </a:lvl6pPr>
            <a:lvl7pPr>
              <a:defRPr sz="2500"/>
            </a:lvl7pPr>
            <a:lvl8pPr>
              <a:defRPr sz="2500"/>
            </a:lvl8pPr>
            <a:lvl9pPr>
              <a:defRPr sz="2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697EE-4E6A-498D-BA8C-2F929FEF7EFC}" type="datetimeFigureOut">
              <a:rPr lang="en-US" smtClean="0"/>
              <a:pPr/>
              <a:t>4/21/2025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39CFC-805A-44C8-8286-7E22002A283A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0282" y="2865902"/>
            <a:ext cx="8485799" cy="1194371"/>
          </a:xfrm>
        </p:spPr>
        <p:txBody>
          <a:bodyPr anchor="b"/>
          <a:lstStyle>
            <a:lvl1pPr marL="0" indent="0">
              <a:buNone/>
              <a:defRPr sz="3400" b="1"/>
            </a:lvl1pPr>
            <a:lvl2pPr marL="640080" indent="0">
              <a:buNone/>
              <a:defRPr sz="2800" b="1"/>
            </a:lvl2pPr>
            <a:lvl3pPr marL="1280160" indent="0">
              <a:buNone/>
              <a:defRPr sz="2500" b="1"/>
            </a:lvl3pPr>
            <a:lvl4pPr marL="1920240" indent="0">
              <a:buNone/>
              <a:defRPr sz="2200" b="1"/>
            </a:lvl4pPr>
            <a:lvl5pPr marL="2560320" indent="0">
              <a:buNone/>
              <a:defRPr sz="2200" b="1"/>
            </a:lvl5pPr>
            <a:lvl6pPr marL="3200400" indent="0">
              <a:buNone/>
              <a:defRPr sz="2200" b="1"/>
            </a:lvl6pPr>
            <a:lvl7pPr marL="3840480" indent="0">
              <a:buNone/>
              <a:defRPr sz="2200" b="1"/>
            </a:lvl7pPr>
            <a:lvl8pPr marL="4480560" indent="0">
              <a:buNone/>
              <a:defRPr sz="2200" b="1"/>
            </a:lvl8pPr>
            <a:lvl9pPr marL="5120640" indent="0">
              <a:buNone/>
              <a:defRPr sz="2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60282" y="4060273"/>
            <a:ext cx="8485799" cy="7376652"/>
          </a:xfrm>
        </p:spPr>
        <p:txBody>
          <a:bodyPr/>
          <a:lstStyle>
            <a:lvl1pPr>
              <a:defRPr sz="3400"/>
            </a:lvl1pPr>
            <a:lvl2pPr>
              <a:defRPr sz="2800"/>
            </a:lvl2pPr>
            <a:lvl3pPr>
              <a:defRPr sz="250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756170" y="2865902"/>
            <a:ext cx="8489131" cy="1194371"/>
          </a:xfrm>
        </p:spPr>
        <p:txBody>
          <a:bodyPr anchor="b"/>
          <a:lstStyle>
            <a:lvl1pPr marL="0" indent="0">
              <a:buNone/>
              <a:defRPr sz="3400" b="1"/>
            </a:lvl1pPr>
            <a:lvl2pPr marL="640080" indent="0">
              <a:buNone/>
              <a:defRPr sz="2800" b="1"/>
            </a:lvl2pPr>
            <a:lvl3pPr marL="1280160" indent="0">
              <a:buNone/>
              <a:defRPr sz="2500" b="1"/>
            </a:lvl3pPr>
            <a:lvl4pPr marL="1920240" indent="0">
              <a:buNone/>
              <a:defRPr sz="2200" b="1"/>
            </a:lvl4pPr>
            <a:lvl5pPr marL="2560320" indent="0">
              <a:buNone/>
              <a:defRPr sz="2200" b="1"/>
            </a:lvl5pPr>
            <a:lvl6pPr marL="3200400" indent="0">
              <a:buNone/>
              <a:defRPr sz="2200" b="1"/>
            </a:lvl6pPr>
            <a:lvl7pPr marL="3840480" indent="0">
              <a:buNone/>
              <a:defRPr sz="2200" b="1"/>
            </a:lvl7pPr>
            <a:lvl8pPr marL="4480560" indent="0">
              <a:buNone/>
              <a:defRPr sz="2200" b="1"/>
            </a:lvl8pPr>
            <a:lvl9pPr marL="5120640" indent="0">
              <a:buNone/>
              <a:defRPr sz="2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756170" y="4060273"/>
            <a:ext cx="8489131" cy="7376652"/>
          </a:xfrm>
        </p:spPr>
        <p:txBody>
          <a:bodyPr/>
          <a:lstStyle>
            <a:lvl1pPr>
              <a:defRPr sz="3400"/>
            </a:lvl1pPr>
            <a:lvl2pPr>
              <a:defRPr sz="2800"/>
            </a:lvl2pPr>
            <a:lvl3pPr>
              <a:defRPr sz="250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697EE-4E6A-498D-BA8C-2F929FEF7EFC}" type="datetimeFigureOut">
              <a:rPr lang="en-US" smtClean="0"/>
              <a:pPr/>
              <a:t>4/21/2025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39CFC-805A-44C8-8286-7E22002A283A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697EE-4E6A-498D-BA8C-2F929FEF7EFC}" type="datetimeFigureOut">
              <a:rPr lang="en-US" smtClean="0"/>
              <a:pPr/>
              <a:t>4/21/2025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39CFC-805A-44C8-8286-7E22002A283A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697EE-4E6A-498D-BA8C-2F929FEF7EFC}" type="datetimeFigureOut">
              <a:rPr lang="en-US" smtClean="0"/>
              <a:pPr/>
              <a:t>4/21/2025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39CFC-805A-44C8-8286-7E22002A283A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0284" y="509756"/>
            <a:ext cx="6318505" cy="2169429"/>
          </a:xfrm>
        </p:spPr>
        <p:txBody>
          <a:bodyPr anchor="b"/>
          <a:lstStyle>
            <a:lvl1pPr algn="l">
              <a:defRPr sz="28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08846" y="509760"/>
            <a:ext cx="10736451" cy="10927167"/>
          </a:xfrm>
        </p:spPr>
        <p:txBody>
          <a:bodyPr/>
          <a:lstStyle>
            <a:lvl1pPr>
              <a:defRPr sz="4500"/>
            </a:lvl1pPr>
            <a:lvl2pPr>
              <a:defRPr sz="3900"/>
            </a:lvl2pPr>
            <a:lvl3pPr>
              <a:defRPr sz="3400"/>
            </a:lvl3pPr>
            <a:lvl4pPr>
              <a:defRPr sz="2800"/>
            </a:lvl4pPr>
            <a:lvl5pPr>
              <a:defRPr sz="2800"/>
            </a:lvl5pPr>
            <a:lvl6pPr>
              <a:defRPr sz="2800"/>
            </a:lvl6pPr>
            <a:lvl7pPr>
              <a:defRPr sz="2800"/>
            </a:lvl7pPr>
            <a:lvl8pPr>
              <a:defRPr sz="2800"/>
            </a:lvl8pPr>
            <a:lvl9pPr>
              <a:defRPr sz="2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60284" y="2679189"/>
            <a:ext cx="6318505" cy="8757738"/>
          </a:xfrm>
        </p:spPr>
        <p:txBody>
          <a:bodyPr/>
          <a:lstStyle>
            <a:lvl1pPr marL="0" indent="0">
              <a:buNone/>
              <a:defRPr sz="2000"/>
            </a:lvl1pPr>
            <a:lvl2pPr marL="640080" indent="0">
              <a:buNone/>
              <a:defRPr sz="1700"/>
            </a:lvl2pPr>
            <a:lvl3pPr marL="1280160" indent="0">
              <a:buNone/>
              <a:defRPr sz="1400"/>
            </a:lvl3pPr>
            <a:lvl4pPr marL="1920240" indent="0">
              <a:buNone/>
              <a:defRPr sz="1300"/>
            </a:lvl4pPr>
            <a:lvl5pPr marL="2560320" indent="0">
              <a:buNone/>
              <a:defRPr sz="1300"/>
            </a:lvl5pPr>
            <a:lvl6pPr marL="3200400" indent="0">
              <a:buNone/>
              <a:defRPr sz="1300"/>
            </a:lvl6pPr>
            <a:lvl7pPr marL="3840480" indent="0">
              <a:buNone/>
              <a:defRPr sz="1300"/>
            </a:lvl7pPr>
            <a:lvl8pPr marL="4480560" indent="0">
              <a:buNone/>
              <a:defRPr sz="1300"/>
            </a:lvl8pPr>
            <a:lvl9pPr marL="5120640" indent="0">
              <a:buNone/>
              <a:defRPr sz="13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697EE-4E6A-498D-BA8C-2F929FEF7EFC}" type="datetimeFigureOut">
              <a:rPr lang="en-US" smtClean="0"/>
              <a:pPr/>
              <a:t>4/21/2025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39CFC-805A-44C8-8286-7E22002A283A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64429" y="8962234"/>
            <a:ext cx="11523345" cy="1058043"/>
          </a:xfrm>
        </p:spPr>
        <p:txBody>
          <a:bodyPr anchor="b"/>
          <a:lstStyle>
            <a:lvl1pPr algn="l">
              <a:defRPr sz="28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764429" y="1143989"/>
            <a:ext cx="11523345" cy="7681913"/>
          </a:xfrm>
        </p:spPr>
        <p:txBody>
          <a:bodyPr/>
          <a:lstStyle>
            <a:lvl1pPr marL="0" indent="0">
              <a:buNone/>
              <a:defRPr sz="4500"/>
            </a:lvl1pPr>
            <a:lvl2pPr marL="640080" indent="0">
              <a:buNone/>
              <a:defRPr sz="3900"/>
            </a:lvl2pPr>
            <a:lvl3pPr marL="1280160" indent="0">
              <a:buNone/>
              <a:defRPr sz="3400"/>
            </a:lvl3pPr>
            <a:lvl4pPr marL="1920240" indent="0">
              <a:buNone/>
              <a:defRPr sz="2800"/>
            </a:lvl4pPr>
            <a:lvl5pPr marL="2560320" indent="0">
              <a:buNone/>
              <a:defRPr sz="2800"/>
            </a:lvl5pPr>
            <a:lvl6pPr marL="3200400" indent="0">
              <a:buNone/>
              <a:defRPr sz="2800"/>
            </a:lvl6pPr>
            <a:lvl7pPr marL="3840480" indent="0">
              <a:buNone/>
              <a:defRPr sz="2800"/>
            </a:lvl7pPr>
            <a:lvl8pPr marL="4480560" indent="0">
              <a:buNone/>
              <a:defRPr sz="2800"/>
            </a:lvl8pPr>
            <a:lvl9pPr marL="5120640" indent="0">
              <a:buNone/>
              <a:defRPr sz="28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764429" y="10020277"/>
            <a:ext cx="11523345" cy="1502595"/>
          </a:xfrm>
        </p:spPr>
        <p:txBody>
          <a:bodyPr/>
          <a:lstStyle>
            <a:lvl1pPr marL="0" indent="0">
              <a:buNone/>
              <a:defRPr sz="2000"/>
            </a:lvl1pPr>
            <a:lvl2pPr marL="640080" indent="0">
              <a:buNone/>
              <a:defRPr sz="1700"/>
            </a:lvl2pPr>
            <a:lvl3pPr marL="1280160" indent="0">
              <a:buNone/>
              <a:defRPr sz="1400"/>
            </a:lvl3pPr>
            <a:lvl4pPr marL="1920240" indent="0">
              <a:buNone/>
              <a:defRPr sz="1300"/>
            </a:lvl4pPr>
            <a:lvl5pPr marL="2560320" indent="0">
              <a:buNone/>
              <a:defRPr sz="1300"/>
            </a:lvl5pPr>
            <a:lvl6pPr marL="3200400" indent="0">
              <a:buNone/>
              <a:defRPr sz="1300"/>
            </a:lvl6pPr>
            <a:lvl7pPr marL="3840480" indent="0">
              <a:buNone/>
              <a:defRPr sz="1300"/>
            </a:lvl7pPr>
            <a:lvl8pPr marL="4480560" indent="0">
              <a:buNone/>
              <a:defRPr sz="1300"/>
            </a:lvl8pPr>
            <a:lvl9pPr marL="5120640" indent="0">
              <a:buNone/>
              <a:defRPr sz="13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697EE-4E6A-498D-BA8C-2F929FEF7EFC}" type="datetimeFigureOut">
              <a:rPr lang="en-US" smtClean="0"/>
              <a:pPr/>
              <a:t>4/21/2025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39CFC-805A-44C8-8286-7E22002A283A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60279" y="512721"/>
            <a:ext cx="17285018" cy="2133865"/>
          </a:xfrm>
          <a:prstGeom prst="rect">
            <a:avLst/>
          </a:prstGeom>
        </p:spPr>
        <p:txBody>
          <a:bodyPr vert="horz" lIns="128016" tIns="64008" rIns="128016" bIns="64008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0279" y="2987414"/>
            <a:ext cx="17285018" cy="8449512"/>
          </a:xfrm>
          <a:prstGeom prst="rect">
            <a:avLst/>
          </a:prstGeom>
        </p:spPr>
        <p:txBody>
          <a:bodyPr vert="horz" lIns="128016" tIns="64008" rIns="128016" bIns="64008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60280" y="11866663"/>
            <a:ext cx="4481301" cy="681652"/>
          </a:xfrm>
          <a:prstGeom prst="rect">
            <a:avLst/>
          </a:prstGeom>
        </p:spPr>
        <p:txBody>
          <a:bodyPr vert="horz" lIns="128016" tIns="64008" rIns="128016" bIns="64008" rtlCol="0" anchor="ctr"/>
          <a:lstStyle>
            <a:lvl1pPr algn="l">
              <a:defRPr sz="1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D697EE-4E6A-498D-BA8C-2F929FEF7EFC}" type="datetimeFigureOut">
              <a:rPr lang="en-US" smtClean="0"/>
              <a:pPr/>
              <a:t>4/21/2025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61906" y="11866663"/>
            <a:ext cx="6081765" cy="681652"/>
          </a:xfrm>
          <a:prstGeom prst="rect">
            <a:avLst/>
          </a:prstGeom>
        </p:spPr>
        <p:txBody>
          <a:bodyPr vert="horz" lIns="128016" tIns="64008" rIns="128016" bIns="64008" rtlCol="0" anchor="ctr"/>
          <a:lstStyle>
            <a:lvl1pPr algn="ctr">
              <a:defRPr sz="1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3763996" y="11866663"/>
            <a:ext cx="4481301" cy="681652"/>
          </a:xfrm>
          <a:prstGeom prst="rect">
            <a:avLst/>
          </a:prstGeom>
        </p:spPr>
        <p:txBody>
          <a:bodyPr vert="horz" lIns="128016" tIns="64008" rIns="128016" bIns="64008" rtlCol="0" anchor="ctr"/>
          <a:lstStyle>
            <a:lvl1pPr algn="r">
              <a:defRPr sz="1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F39CFC-805A-44C8-8286-7E22002A283A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1280160" rtl="0" eaLnBrk="1" latinLnBrk="0" hangingPunct="1">
        <a:spcBef>
          <a:spcPct val="0"/>
        </a:spcBef>
        <a:buNone/>
        <a:defRPr sz="6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80060" indent="-480060" algn="l" defTabSz="1280160" rtl="0" eaLnBrk="1" latinLnBrk="0" hangingPunct="1">
        <a:spcBef>
          <a:spcPct val="20000"/>
        </a:spcBef>
        <a:buFont typeface="Arial" pitchFamily="34" charset="0"/>
        <a:buChar char="•"/>
        <a:defRPr sz="4500" kern="1200">
          <a:solidFill>
            <a:schemeClr val="tx1"/>
          </a:solidFill>
          <a:latin typeface="+mn-lt"/>
          <a:ea typeface="+mn-ea"/>
          <a:cs typeface="+mn-cs"/>
        </a:defRPr>
      </a:lvl1pPr>
      <a:lvl2pPr marL="1040130" indent="-400050" algn="l" defTabSz="1280160" rtl="0" eaLnBrk="1" latinLnBrk="0" hangingPunct="1">
        <a:spcBef>
          <a:spcPct val="20000"/>
        </a:spcBef>
        <a:buFont typeface="Arial" pitchFamily="34" charset="0"/>
        <a:buChar char="–"/>
        <a:defRPr sz="3900" kern="1200">
          <a:solidFill>
            <a:schemeClr val="tx1"/>
          </a:solidFill>
          <a:latin typeface="+mn-lt"/>
          <a:ea typeface="+mn-ea"/>
          <a:cs typeface="+mn-cs"/>
        </a:defRPr>
      </a:lvl2pPr>
      <a:lvl3pPr marL="1600200" indent="-320040" algn="l" defTabSz="1280160" rtl="0" eaLnBrk="1" latinLnBrk="0" hangingPunct="1">
        <a:spcBef>
          <a:spcPct val="20000"/>
        </a:spcBef>
        <a:buFont typeface="Arial" pitchFamily="34" charset="0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3pPr>
      <a:lvl4pPr marL="2240280" indent="-320040" algn="l" defTabSz="128016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2880360" indent="-320040" algn="l" defTabSz="1280160" rtl="0" eaLnBrk="1" latinLnBrk="0" hangingPunct="1">
        <a:spcBef>
          <a:spcPct val="20000"/>
        </a:spcBef>
        <a:buFont typeface="Arial" pitchFamily="34" charset="0"/>
        <a:buChar char="»"/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3520440" indent="-320040" algn="l" defTabSz="1280160" rtl="0" eaLnBrk="1" latinLnBrk="0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6pPr>
      <a:lvl7pPr marL="4160520" indent="-320040" algn="l" defTabSz="1280160" rtl="0" eaLnBrk="1" latinLnBrk="0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indent="-320040" algn="l" defTabSz="1280160" rtl="0" eaLnBrk="1" latinLnBrk="0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8pPr>
      <a:lvl9pPr marL="5440680" indent="-320040" algn="l" defTabSz="1280160" rtl="0" eaLnBrk="1" latinLnBrk="0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80160" rtl="0" eaLnBrk="1" latinLnBrk="0" hangingPunct="1">
        <a:defRPr sz="25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algn="l" defTabSz="1280160" rtl="0" eaLnBrk="1" latinLnBrk="0" hangingPunct="1">
        <a:defRPr sz="2500" kern="1200">
          <a:solidFill>
            <a:schemeClr val="tx1"/>
          </a:solidFill>
          <a:latin typeface="+mn-lt"/>
          <a:ea typeface="+mn-ea"/>
          <a:cs typeface="+mn-cs"/>
        </a:defRPr>
      </a:lvl2pPr>
      <a:lvl3pPr marL="1280160" algn="l" defTabSz="1280160" rtl="0" eaLnBrk="1" latinLnBrk="0" hangingPunct="1">
        <a:defRPr sz="25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algn="l" defTabSz="1280160" rtl="0" eaLnBrk="1" latinLnBrk="0" hangingPunct="1">
        <a:defRPr sz="2500" kern="1200">
          <a:solidFill>
            <a:schemeClr val="tx1"/>
          </a:solidFill>
          <a:latin typeface="+mn-lt"/>
          <a:ea typeface="+mn-ea"/>
          <a:cs typeface="+mn-cs"/>
        </a:defRPr>
      </a:lvl4pPr>
      <a:lvl5pPr marL="2560320" algn="l" defTabSz="1280160" rtl="0" eaLnBrk="1" latinLnBrk="0" hangingPunct="1">
        <a:defRPr sz="2500" kern="1200">
          <a:solidFill>
            <a:schemeClr val="tx1"/>
          </a:solidFill>
          <a:latin typeface="+mn-lt"/>
          <a:ea typeface="+mn-ea"/>
          <a:cs typeface="+mn-cs"/>
        </a:defRPr>
      </a:lvl5pPr>
      <a:lvl6pPr marL="3200400" algn="l" defTabSz="1280160" rtl="0" eaLnBrk="1" latinLnBrk="0" hangingPunct="1">
        <a:defRPr sz="2500" kern="1200">
          <a:solidFill>
            <a:schemeClr val="tx1"/>
          </a:solidFill>
          <a:latin typeface="+mn-lt"/>
          <a:ea typeface="+mn-ea"/>
          <a:cs typeface="+mn-cs"/>
        </a:defRPr>
      </a:lvl6pPr>
      <a:lvl7pPr marL="3840480" algn="l" defTabSz="1280160" rtl="0" eaLnBrk="1" latinLnBrk="0" hangingPunct="1">
        <a:defRPr sz="2500" kern="1200">
          <a:solidFill>
            <a:schemeClr val="tx1"/>
          </a:solidFill>
          <a:latin typeface="+mn-lt"/>
          <a:ea typeface="+mn-ea"/>
          <a:cs typeface="+mn-cs"/>
        </a:defRPr>
      </a:lvl7pPr>
      <a:lvl8pPr marL="4480560" algn="l" defTabSz="1280160" rtl="0" eaLnBrk="1" latinLnBrk="0" hangingPunct="1">
        <a:defRPr sz="2500" kern="1200">
          <a:solidFill>
            <a:schemeClr val="tx1"/>
          </a:solidFill>
          <a:latin typeface="+mn-lt"/>
          <a:ea typeface="+mn-ea"/>
          <a:cs typeface="+mn-cs"/>
        </a:defRPr>
      </a:lvl8pPr>
      <a:lvl9pPr marL="5120640" algn="l" defTabSz="1280160" rtl="0" eaLnBrk="1" latinLnBrk="0" hangingPunct="1">
        <a:defRPr sz="2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jpe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jpe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jpe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jpe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" descr="C:\Users\nrsak\Desktop\NewMaterials\1.NEW_Training\DEFAULTS\default_project\assets\images\logo_jiametric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515555" y="136898"/>
            <a:ext cx="2520280" cy="552212"/>
          </a:xfrm>
          <a:prstGeom prst="rect">
            <a:avLst/>
          </a:prstGeom>
          <a:noFill/>
        </p:spPr>
      </p:pic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87C32D7F-0FF9-42DB-9E88-627F84B60951}"/>
              </a:ext>
            </a:extLst>
          </p:cNvPr>
          <p:cNvSpPr/>
          <p:nvPr/>
        </p:nvSpPr>
        <p:spPr>
          <a:xfrm>
            <a:off x="17515473" y="1101228"/>
            <a:ext cx="1008112" cy="842712"/>
          </a:xfrm>
          <a:prstGeom prst="roundRect">
            <a:avLst/>
          </a:prstGeom>
          <a:solidFill>
            <a:srgbClr val="99F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24" name="Subtitle 2">
            <a:extLst>
              <a:ext uri="{FF2B5EF4-FFF2-40B4-BE49-F238E27FC236}">
                <a16:creationId xmlns:a16="http://schemas.microsoft.com/office/drawing/2014/main" id="{FBDED202-5DA3-4F11-B6D7-E45F7BD6A3EB}"/>
              </a:ext>
            </a:extLst>
          </p:cNvPr>
          <p:cNvSpPr txBox="1">
            <a:spLocks/>
          </p:cNvSpPr>
          <p:nvPr/>
        </p:nvSpPr>
        <p:spPr>
          <a:xfrm>
            <a:off x="172865" y="165890"/>
            <a:ext cx="15553728" cy="523220"/>
          </a:xfrm>
          <a:prstGeom prst="rect">
            <a:avLst/>
          </a:prstGeom>
          <a:solidFill>
            <a:srgbClr val="FF0066"/>
          </a:solidFill>
          <a:ln w="38100" cap="flat" cmpd="sng" algn="ctr">
            <a:solidFill>
              <a:srgbClr val="FF0066"/>
            </a:solidFill>
            <a:prstDash val="solid"/>
            <a:headEnd/>
            <a:tailEnd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R="0" indent="-480060" algn="ctr" defTabSz="91440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IN" sz="2800" b="1" spc="300" dirty="0" err="1">
                <a:solidFill>
                  <a:schemeClr val="bg1"/>
                </a:solidFill>
                <a:latin typeface="Bahnschrift SemiBold SemiConden" pitchFamily="34" charset="0"/>
                <a:ea typeface="Fira Code" pitchFamily="1" charset="0"/>
                <a:cs typeface="Fira Code" pitchFamily="1" charset="0"/>
              </a:rPr>
              <a:t>college_website</a:t>
            </a:r>
            <a:r>
              <a:rPr lang="en-IN" sz="2800" b="1" dirty="0">
                <a:solidFill>
                  <a:schemeClr val="bg1"/>
                </a:solidFill>
                <a:latin typeface="Bahnschrift SemiBold SemiConden" pitchFamily="34" charset="0"/>
                <a:ea typeface="Fira Code" pitchFamily="1" charset="0"/>
                <a:cs typeface="Fira Code" pitchFamily="1" charset="0"/>
              </a:rPr>
              <a:t> </a:t>
            </a:r>
            <a:r>
              <a:rPr lang="en-IN" sz="2800" b="1" dirty="0">
                <a:solidFill>
                  <a:schemeClr val="bg1">
                    <a:lumMod val="75000"/>
                  </a:schemeClr>
                </a:solidFill>
                <a:latin typeface="Bahnschrift SemiBold SemiConden" pitchFamily="34" charset="0"/>
                <a:ea typeface="Fira Code" pitchFamily="1" charset="0"/>
                <a:cs typeface="Fira Code" pitchFamily="1" charset="0"/>
              </a:rPr>
              <a:t>(Components)</a:t>
            </a:r>
            <a:endParaRPr lang="en-US" sz="2800" b="1" dirty="0">
              <a:solidFill>
                <a:schemeClr val="bg1">
                  <a:lumMod val="75000"/>
                </a:schemeClr>
              </a:solidFill>
              <a:latin typeface="Bahnschrift SemiBold SemiConden" pitchFamily="34" charset="0"/>
              <a:ea typeface="Fira Code" pitchFamily="1" charset="0"/>
              <a:cs typeface="Fira Code" pitchFamily="1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132123-8E1F-47DE-83DF-8E0EACC70A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5706" y="1101228"/>
            <a:ext cx="11894161" cy="11113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26632AC-AD73-4850-B21C-EFA84912AC9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282" y="779991"/>
            <a:ext cx="1920171" cy="1200950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3DE8AD8-1857-4125-AC2E-8710013CBAC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7337" y="2399365"/>
            <a:ext cx="4800081" cy="264607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1160A0A-4C08-43AE-BCC7-7CD73430ADE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81592" y="5110320"/>
            <a:ext cx="4741993" cy="261662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41FD48C-D748-4FC1-BE21-A72B4BD16F49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5448" y="2518077"/>
            <a:ext cx="4965656" cy="254034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CF8B1B4-ED90-4DE8-A71F-8474EF7EEE8A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0010" y="7690257"/>
            <a:ext cx="4740232" cy="324582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5D709C0-AB09-4271-91E7-151F5BB953AC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5885" y="10689453"/>
            <a:ext cx="5120795" cy="210004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8F2E26B-6005-4348-833F-CE96AF5059A7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9406" y="5327654"/>
            <a:ext cx="4265593" cy="2683049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4A075085-8E9B-433B-A16E-F0CC3B29FFD1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6997" y="8567159"/>
            <a:ext cx="4771463" cy="2018436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312C5B74-66F3-440C-B091-7ABD6C4724D4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3634" y="8184212"/>
            <a:ext cx="4664103" cy="2401383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867B4084-B3DB-4F7E-9227-358635B32DE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0124" y="11041020"/>
            <a:ext cx="8638862" cy="162527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77F054EF-C3EC-4DBE-A60C-F70F788D8D2B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2529" y="2518077"/>
            <a:ext cx="4265593" cy="2504035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B346CA99-EB22-4C5A-960F-A54C3F11520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3355" y="5299686"/>
            <a:ext cx="4532419" cy="2781823"/>
          </a:xfrm>
          <a:prstGeom prst="rect">
            <a:avLst/>
          </a:prstGeom>
        </p:spPr>
      </p:pic>
      <p:sp>
        <p:nvSpPr>
          <p:cNvPr id="54" name="Subtitle 2">
            <a:extLst>
              <a:ext uri="{FF2B5EF4-FFF2-40B4-BE49-F238E27FC236}">
                <a16:creationId xmlns:a16="http://schemas.microsoft.com/office/drawing/2014/main" id="{7953EE2F-01ED-4E7F-ABC2-A3A44349A4B5}"/>
              </a:ext>
            </a:extLst>
          </p:cNvPr>
          <p:cNvSpPr txBox="1">
            <a:spLocks/>
          </p:cNvSpPr>
          <p:nvPr/>
        </p:nvSpPr>
        <p:spPr>
          <a:xfrm>
            <a:off x="9158230" y="1101228"/>
            <a:ext cx="1592353" cy="461665"/>
          </a:xfrm>
          <a:prstGeom prst="rect">
            <a:avLst/>
          </a:prstGeom>
          <a:solidFill>
            <a:srgbClr val="99FF66"/>
          </a:solidFill>
          <a:ln w="38100" cap="flat" cmpd="sng" algn="ctr">
            <a:solidFill>
              <a:srgbClr val="99FF66"/>
            </a:solidFill>
            <a:prstDash val="solid"/>
            <a:headEnd/>
            <a:tailEnd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indent="-480060"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b="1" dirty="0">
                <a:solidFill>
                  <a:schemeClr val="tx1"/>
                </a:solidFill>
                <a:latin typeface="Roboto Condensed SemiBold" pitchFamily="2" charset="0"/>
                <a:ea typeface="Roboto Condensed SemiBold" pitchFamily="2" charset="0"/>
                <a:cs typeface="Fira Code" pitchFamily="1" charset="0"/>
              </a:rPr>
              <a:t>1_navBar</a:t>
            </a:r>
            <a:endParaRPr lang="en-US" sz="2800" b="1" dirty="0">
              <a:solidFill>
                <a:schemeClr val="tx1"/>
              </a:solidFill>
              <a:latin typeface="Roboto Condensed SemiBold" pitchFamily="2" charset="0"/>
              <a:ea typeface="Roboto Condensed SemiBold" pitchFamily="2" charset="0"/>
              <a:cs typeface="Fira Code" pitchFamily="1" charset="0"/>
            </a:endParaRPr>
          </a:p>
        </p:txBody>
      </p:sp>
      <p:sp>
        <p:nvSpPr>
          <p:cNvPr id="55" name="Subtitle 2">
            <a:extLst>
              <a:ext uri="{FF2B5EF4-FFF2-40B4-BE49-F238E27FC236}">
                <a16:creationId xmlns:a16="http://schemas.microsoft.com/office/drawing/2014/main" id="{7293C526-3417-4B08-93D1-D4E61479D74B}"/>
              </a:ext>
            </a:extLst>
          </p:cNvPr>
          <p:cNvSpPr txBox="1">
            <a:spLocks/>
          </p:cNvSpPr>
          <p:nvPr/>
        </p:nvSpPr>
        <p:spPr>
          <a:xfrm>
            <a:off x="5073197" y="4562308"/>
            <a:ext cx="1592353" cy="461665"/>
          </a:xfrm>
          <a:prstGeom prst="rect">
            <a:avLst/>
          </a:prstGeom>
          <a:solidFill>
            <a:srgbClr val="99FF66"/>
          </a:solidFill>
          <a:ln w="38100" cap="flat" cmpd="sng" algn="ctr">
            <a:solidFill>
              <a:srgbClr val="99FF66"/>
            </a:solidFill>
            <a:prstDash val="solid"/>
            <a:headEnd/>
            <a:tailEnd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indent="-480060"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b="1" dirty="0">
                <a:solidFill>
                  <a:schemeClr val="tx1"/>
                </a:solidFill>
                <a:latin typeface="Roboto Condensed SemiBold" pitchFamily="2" charset="0"/>
                <a:ea typeface="Roboto Condensed SemiBold" pitchFamily="2" charset="0"/>
                <a:cs typeface="Fira Code" pitchFamily="1" charset="0"/>
              </a:rPr>
              <a:t>2_hero</a:t>
            </a:r>
            <a:endParaRPr lang="en-US" sz="2800" b="1" dirty="0">
              <a:solidFill>
                <a:schemeClr val="tx1"/>
              </a:solidFill>
              <a:latin typeface="Roboto Condensed SemiBold" pitchFamily="2" charset="0"/>
              <a:ea typeface="Roboto Condensed SemiBold" pitchFamily="2" charset="0"/>
              <a:cs typeface="Fira Code" pitchFamily="1" charset="0"/>
            </a:endParaRPr>
          </a:p>
        </p:txBody>
      </p:sp>
      <p:sp>
        <p:nvSpPr>
          <p:cNvPr id="56" name="Subtitle 2">
            <a:extLst>
              <a:ext uri="{FF2B5EF4-FFF2-40B4-BE49-F238E27FC236}">
                <a16:creationId xmlns:a16="http://schemas.microsoft.com/office/drawing/2014/main" id="{A9D43BCE-EE59-4DC1-AF28-65D6F753EED1}"/>
              </a:ext>
            </a:extLst>
          </p:cNvPr>
          <p:cNvSpPr txBox="1">
            <a:spLocks/>
          </p:cNvSpPr>
          <p:nvPr/>
        </p:nvSpPr>
        <p:spPr>
          <a:xfrm>
            <a:off x="10598192" y="4449115"/>
            <a:ext cx="2055996" cy="461665"/>
          </a:xfrm>
          <a:prstGeom prst="rect">
            <a:avLst/>
          </a:prstGeom>
          <a:solidFill>
            <a:srgbClr val="99FF66"/>
          </a:solidFill>
          <a:ln w="38100" cap="flat" cmpd="sng" algn="ctr">
            <a:solidFill>
              <a:srgbClr val="99FF66"/>
            </a:solidFill>
            <a:prstDash val="solid"/>
            <a:headEnd/>
            <a:tailEnd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indent="-480060"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b="1" dirty="0">
                <a:solidFill>
                  <a:schemeClr val="tx1"/>
                </a:solidFill>
                <a:latin typeface="Roboto Condensed SemiBold" pitchFamily="2" charset="0"/>
                <a:ea typeface="Roboto Condensed SemiBold" pitchFamily="2" charset="0"/>
                <a:cs typeface="Fira Code" pitchFamily="1" charset="0"/>
              </a:rPr>
              <a:t>3_courses</a:t>
            </a:r>
          </a:p>
        </p:txBody>
      </p:sp>
      <p:sp>
        <p:nvSpPr>
          <p:cNvPr id="57" name="Subtitle 2">
            <a:extLst>
              <a:ext uri="{FF2B5EF4-FFF2-40B4-BE49-F238E27FC236}">
                <a16:creationId xmlns:a16="http://schemas.microsoft.com/office/drawing/2014/main" id="{BC39C7BA-B9E1-4AEF-BC56-3A963257B174}"/>
              </a:ext>
            </a:extLst>
          </p:cNvPr>
          <p:cNvSpPr txBox="1">
            <a:spLocks/>
          </p:cNvSpPr>
          <p:nvPr/>
        </p:nvSpPr>
        <p:spPr>
          <a:xfrm>
            <a:off x="16868148" y="4596757"/>
            <a:ext cx="1592353" cy="461665"/>
          </a:xfrm>
          <a:prstGeom prst="rect">
            <a:avLst/>
          </a:prstGeom>
          <a:solidFill>
            <a:srgbClr val="99FF66"/>
          </a:solidFill>
          <a:ln w="38100" cap="flat" cmpd="sng" algn="ctr">
            <a:solidFill>
              <a:srgbClr val="99FF66"/>
            </a:solidFill>
            <a:prstDash val="solid"/>
            <a:headEnd/>
            <a:tailEnd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indent="-480060"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b="1" dirty="0">
                <a:solidFill>
                  <a:schemeClr val="tx1"/>
                </a:solidFill>
                <a:latin typeface="Roboto Condensed SemiBold" pitchFamily="2" charset="0"/>
                <a:ea typeface="Roboto Condensed SemiBold" pitchFamily="2" charset="0"/>
                <a:cs typeface="Fira Code" pitchFamily="1" charset="0"/>
              </a:rPr>
              <a:t>4_acas</a:t>
            </a:r>
            <a:endParaRPr lang="en-US" sz="2800" b="1" dirty="0">
              <a:solidFill>
                <a:schemeClr val="tx1"/>
              </a:solidFill>
              <a:latin typeface="Roboto Condensed SemiBold" pitchFamily="2" charset="0"/>
              <a:ea typeface="Roboto Condensed SemiBold" pitchFamily="2" charset="0"/>
              <a:cs typeface="Fira Code" pitchFamily="1" charset="0"/>
            </a:endParaRPr>
          </a:p>
        </p:txBody>
      </p:sp>
      <p:sp>
        <p:nvSpPr>
          <p:cNvPr id="58" name="Subtitle 2">
            <a:extLst>
              <a:ext uri="{FF2B5EF4-FFF2-40B4-BE49-F238E27FC236}">
                <a16:creationId xmlns:a16="http://schemas.microsoft.com/office/drawing/2014/main" id="{2B6B39C8-5403-4CEC-A106-3831712FB26A}"/>
              </a:ext>
            </a:extLst>
          </p:cNvPr>
          <p:cNvSpPr txBox="1">
            <a:spLocks/>
          </p:cNvSpPr>
          <p:nvPr/>
        </p:nvSpPr>
        <p:spPr>
          <a:xfrm>
            <a:off x="5147981" y="7496111"/>
            <a:ext cx="1592353" cy="461665"/>
          </a:xfrm>
          <a:prstGeom prst="rect">
            <a:avLst/>
          </a:prstGeom>
          <a:solidFill>
            <a:srgbClr val="99FF66"/>
          </a:solidFill>
          <a:ln w="38100" cap="flat" cmpd="sng" algn="ctr">
            <a:solidFill>
              <a:srgbClr val="99FF66"/>
            </a:solidFill>
            <a:prstDash val="solid"/>
            <a:headEnd/>
            <a:tailEnd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indent="-480060"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b="1" dirty="0">
                <a:solidFill>
                  <a:schemeClr val="tx1"/>
                </a:solidFill>
                <a:latin typeface="Roboto Condensed SemiBold" pitchFamily="2" charset="0"/>
                <a:ea typeface="Roboto Condensed SemiBold" pitchFamily="2" charset="0"/>
                <a:cs typeface="Fira Code" pitchFamily="1" charset="0"/>
              </a:rPr>
              <a:t>5_holistic</a:t>
            </a:r>
            <a:endParaRPr lang="en-US" sz="2800" b="1" dirty="0">
              <a:solidFill>
                <a:schemeClr val="tx1"/>
              </a:solidFill>
              <a:latin typeface="Roboto Condensed SemiBold" pitchFamily="2" charset="0"/>
              <a:ea typeface="Roboto Condensed SemiBold" pitchFamily="2" charset="0"/>
              <a:cs typeface="Fira Code" pitchFamily="1" charset="0"/>
            </a:endParaRPr>
          </a:p>
        </p:txBody>
      </p:sp>
      <p:sp>
        <p:nvSpPr>
          <p:cNvPr id="59" name="Subtitle 2">
            <a:extLst>
              <a:ext uri="{FF2B5EF4-FFF2-40B4-BE49-F238E27FC236}">
                <a16:creationId xmlns:a16="http://schemas.microsoft.com/office/drawing/2014/main" id="{6E349CD1-8BA0-46E5-9413-46E7E7A5F71B}"/>
              </a:ext>
            </a:extLst>
          </p:cNvPr>
          <p:cNvSpPr txBox="1">
            <a:spLocks/>
          </p:cNvSpPr>
          <p:nvPr/>
        </p:nvSpPr>
        <p:spPr>
          <a:xfrm>
            <a:off x="10615082" y="7532376"/>
            <a:ext cx="1592353" cy="461665"/>
          </a:xfrm>
          <a:prstGeom prst="rect">
            <a:avLst/>
          </a:prstGeom>
          <a:solidFill>
            <a:srgbClr val="99FF66"/>
          </a:solidFill>
          <a:ln w="38100" cap="flat" cmpd="sng" algn="ctr">
            <a:solidFill>
              <a:srgbClr val="99FF66"/>
            </a:solidFill>
            <a:prstDash val="solid"/>
            <a:headEnd/>
            <a:tailEnd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indent="-480060"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b="1" dirty="0">
                <a:solidFill>
                  <a:schemeClr val="tx1"/>
                </a:solidFill>
                <a:latin typeface="Roboto Condensed SemiBold" pitchFamily="2" charset="0"/>
                <a:ea typeface="Roboto Condensed SemiBold" pitchFamily="2" charset="0"/>
                <a:cs typeface="Fira Code" pitchFamily="1" charset="0"/>
              </a:rPr>
              <a:t>6_news</a:t>
            </a:r>
            <a:endParaRPr lang="en-US" sz="2800" b="1" dirty="0">
              <a:solidFill>
                <a:schemeClr val="tx1"/>
              </a:solidFill>
              <a:latin typeface="Roboto Condensed SemiBold" pitchFamily="2" charset="0"/>
              <a:ea typeface="Roboto Condensed SemiBold" pitchFamily="2" charset="0"/>
              <a:cs typeface="Fira Code" pitchFamily="1" charset="0"/>
            </a:endParaRPr>
          </a:p>
        </p:txBody>
      </p:sp>
      <p:sp>
        <p:nvSpPr>
          <p:cNvPr id="60" name="Subtitle 2">
            <a:extLst>
              <a:ext uri="{FF2B5EF4-FFF2-40B4-BE49-F238E27FC236}">
                <a16:creationId xmlns:a16="http://schemas.microsoft.com/office/drawing/2014/main" id="{BE8F5317-D8B3-47EE-8DA8-30878951A5C1}"/>
              </a:ext>
            </a:extLst>
          </p:cNvPr>
          <p:cNvSpPr txBox="1">
            <a:spLocks/>
          </p:cNvSpPr>
          <p:nvPr/>
        </p:nvSpPr>
        <p:spPr>
          <a:xfrm>
            <a:off x="16831402" y="6923709"/>
            <a:ext cx="1592353" cy="461665"/>
          </a:xfrm>
          <a:prstGeom prst="rect">
            <a:avLst/>
          </a:prstGeom>
          <a:solidFill>
            <a:srgbClr val="99FF66"/>
          </a:solidFill>
          <a:ln w="38100" cap="flat" cmpd="sng" algn="ctr">
            <a:solidFill>
              <a:srgbClr val="99FF66"/>
            </a:solidFill>
            <a:prstDash val="solid"/>
            <a:headEnd/>
            <a:tailEnd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indent="-480060"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b="1" dirty="0">
                <a:solidFill>
                  <a:schemeClr val="tx1"/>
                </a:solidFill>
                <a:latin typeface="Roboto Condensed SemiBold" pitchFamily="2" charset="0"/>
                <a:ea typeface="Roboto Condensed SemiBold" pitchFamily="2" charset="0"/>
                <a:cs typeface="Fira Code" pitchFamily="1" charset="0"/>
              </a:rPr>
              <a:t>7_alumni</a:t>
            </a:r>
            <a:endParaRPr lang="en-US" sz="2800" b="1" dirty="0">
              <a:solidFill>
                <a:schemeClr val="tx1"/>
              </a:solidFill>
              <a:latin typeface="Roboto Condensed SemiBold" pitchFamily="2" charset="0"/>
              <a:ea typeface="Roboto Condensed SemiBold" pitchFamily="2" charset="0"/>
              <a:cs typeface="Fira Code" pitchFamily="1" charset="0"/>
            </a:endParaRPr>
          </a:p>
        </p:txBody>
      </p:sp>
      <p:sp>
        <p:nvSpPr>
          <p:cNvPr id="61" name="Subtitle 2">
            <a:extLst>
              <a:ext uri="{FF2B5EF4-FFF2-40B4-BE49-F238E27FC236}">
                <a16:creationId xmlns:a16="http://schemas.microsoft.com/office/drawing/2014/main" id="{D757D242-BF29-4C44-9817-FFCC6DC5ED92}"/>
              </a:ext>
            </a:extLst>
          </p:cNvPr>
          <p:cNvSpPr txBox="1">
            <a:spLocks/>
          </p:cNvSpPr>
          <p:nvPr/>
        </p:nvSpPr>
        <p:spPr>
          <a:xfrm>
            <a:off x="5540105" y="10121818"/>
            <a:ext cx="1592353" cy="461665"/>
          </a:xfrm>
          <a:prstGeom prst="rect">
            <a:avLst/>
          </a:prstGeom>
          <a:solidFill>
            <a:srgbClr val="99FF66"/>
          </a:solidFill>
          <a:ln w="38100" cap="flat" cmpd="sng" algn="ctr">
            <a:solidFill>
              <a:srgbClr val="99FF66"/>
            </a:solidFill>
            <a:prstDash val="solid"/>
            <a:headEnd/>
            <a:tailEnd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indent="-480060"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b="1" dirty="0">
                <a:solidFill>
                  <a:schemeClr val="tx1"/>
                </a:solidFill>
                <a:latin typeface="Roboto Condensed SemiBold" pitchFamily="2" charset="0"/>
                <a:ea typeface="Roboto Condensed SemiBold" pitchFamily="2" charset="0"/>
                <a:cs typeface="Fira Code" pitchFamily="1" charset="0"/>
              </a:rPr>
              <a:t>8_feeds</a:t>
            </a:r>
          </a:p>
        </p:txBody>
      </p:sp>
      <p:sp>
        <p:nvSpPr>
          <p:cNvPr id="62" name="Subtitle 2">
            <a:extLst>
              <a:ext uri="{FF2B5EF4-FFF2-40B4-BE49-F238E27FC236}">
                <a16:creationId xmlns:a16="http://schemas.microsoft.com/office/drawing/2014/main" id="{A5C93019-A5CC-437C-9AAA-4B0DFA56B59A}"/>
              </a:ext>
            </a:extLst>
          </p:cNvPr>
          <p:cNvSpPr txBox="1">
            <a:spLocks/>
          </p:cNvSpPr>
          <p:nvPr/>
        </p:nvSpPr>
        <p:spPr>
          <a:xfrm>
            <a:off x="10435802" y="10175859"/>
            <a:ext cx="1839972" cy="461665"/>
          </a:xfrm>
          <a:prstGeom prst="rect">
            <a:avLst/>
          </a:prstGeom>
          <a:solidFill>
            <a:srgbClr val="99FF66"/>
          </a:solidFill>
          <a:ln w="38100" cap="flat" cmpd="sng" algn="ctr">
            <a:solidFill>
              <a:srgbClr val="99FF66"/>
            </a:solidFill>
            <a:prstDash val="solid"/>
            <a:headEnd/>
            <a:tailEnd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indent="-480060"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b="1" dirty="0">
                <a:solidFill>
                  <a:schemeClr val="tx1"/>
                </a:solidFill>
                <a:latin typeface="Roboto Condensed SemiBold" pitchFamily="2" charset="0"/>
                <a:ea typeface="Roboto Condensed SemiBold" pitchFamily="2" charset="0"/>
                <a:cs typeface="Fira Code" pitchFamily="1" charset="0"/>
              </a:rPr>
              <a:t>9_reviews</a:t>
            </a:r>
            <a:endParaRPr lang="en-US" sz="2800" b="1" dirty="0">
              <a:solidFill>
                <a:schemeClr val="tx1"/>
              </a:solidFill>
              <a:latin typeface="Roboto Condensed SemiBold" pitchFamily="2" charset="0"/>
              <a:ea typeface="Roboto Condensed SemiBold" pitchFamily="2" charset="0"/>
              <a:cs typeface="Fira Code" pitchFamily="1" charset="0"/>
            </a:endParaRPr>
          </a:p>
        </p:txBody>
      </p:sp>
      <p:sp>
        <p:nvSpPr>
          <p:cNvPr id="63" name="Subtitle 2">
            <a:extLst>
              <a:ext uri="{FF2B5EF4-FFF2-40B4-BE49-F238E27FC236}">
                <a16:creationId xmlns:a16="http://schemas.microsoft.com/office/drawing/2014/main" id="{4E6B9F26-060E-41F8-996A-044F55110EBE}"/>
              </a:ext>
            </a:extLst>
          </p:cNvPr>
          <p:cNvSpPr txBox="1">
            <a:spLocks/>
          </p:cNvSpPr>
          <p:nvPr/>
        </p:nvSpPr>
        <p:spPr>
          <a:xfrm>
            <a:off x="16588262" y="10406691"/>
            <a:ext cx="1911980" cy="461665"/>
          </a:xfrm>
          <a:prstGeom prst="rect">
            <a:avLst/>
          </a:prstGeom>
          <a:solidFill>
            <a:srgbClr val="99FF66"/>
          </a:solidFill>
          <a:ln w="38100" cap="flat" cmpd="sng" algn="ctr">
            <a:solidFill>
              <a:srgbClr val="99FF66"/>
            </a:solidFill>
            <a:prstDash val="solid"/>
            <a:headEnd/>
            <a:tailEnd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indent="-480060"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b="1" dirty="0">
                <a:solidFill>
                  <a:schemeClr val="tx1"/>
                </a:solidFill>
                <a:latin typeface="Roboto Condensed SemiBold" pitchFamily="2" charset="0"/>
                <a:ea typeface="Roboto Condensed SemiBold" pitchFamily="2" charset="0"/>
                <a:cs typeface="Fira Code" pitchFamily="1" charset="0"/>
              </a:rPr>
              <a:t>10_faqs</a:t>
            </a:r>
            <a:endParaRPr lang="en-US" sz="2800" b="1" dirty="0">
              <a:solidFill>
                <a:schemeClr val="tx1"/>
              </a:solidFill>
              <a:latin typeface="Roboto Condensed SemiBold" pitchFamily="2" charset="0"/>
              <a:ea typeface="Roboto Condensed SemiBold" pitchFamily="2" charset="0"/>
              <a:cs typeface="Fira Code" pitchFamily="1" charset="0"/>
            </a:endParaRPr>
          </a:p>
        </p:txBody>
      </p:sp>
      <p:sp>
        <p:nvSpPr>
          <p:cNvPr id="64" name="Subtitle 2">
            <a:extLst>
              <a:ext uri="{FF2B5EF4-FFF2-40B4-BE49-F238E27FC236}">
                <a16:creationId xmlns:a16="http://schemas.microsoft.com/office/drawing/2014/main" id="{4C4B588E-0D0E-452F-BF9F-ED0F59E52320}"/>
              </a:ext>
            </a:extLst>
          </p:cNvPr>
          <p:cNvSpPr txBox="1">
            <a:spLocks/>
          </p:cNvSpPr>
          <p:nvPr/>
        </p:nvSpPr>
        <p:spPr>
          <a:xfrm>
            <a:off x="5540105" y="12204625"/>
            <a:ext cx="1911980" cy="461665"/>
          </a:xfrm>
          <a:prstGeom prst="rect">
            <a:avLst/>
          </a:prstGeom>
          <a:solidFill>
            <a:srgbClr val="99FF66"/>
          </a:solidFill>
          <a:ln w="38100" cap="flat" cmpd="sng" algn="ctr">
            <a:solidFill>
              <a:srgbClr val="99FF66"/>
            </a:solidFill>
            <a:prstDash val="solid"/>
            <a:headEnd/>
            <a:tailEnd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indent="-480060"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b="1" dirty="0">
                <a:solidFill>
                  <a:schemeClr val="tx1"/>
                </a:solidFill>
                <a:latin typeface="Roboto Condensed SemiBold" pitchFamily="2" charset="0"/>
                <a:ea typeface="Roboto Condensed SemiBold" pitchFamily="2" charset="0"/>
                <a:cs typeface="Fira Code" pitchFamily="1" charset="0"/>
              </a:rPr>
              <a:t>11_eminent</a:t>
            </a:r>
            <a:endParaRPr lang="en-US" sz="2800" b="1" dirty="0">
              <a:solidFill>
                <a:schemeClr val="tx1"/>
              </a:solidFill>
              <a:latin typeface="Roboto Condensed SemiBold" pitchFamily="2" charset="0"/>
              <a:ea typeface="Roboto Condensed SemiBold" pitchFamily="2" charset="0"/>
              <a:cs typeface="Fira Code" pitchFamily="1" charset="0"/>
            </a:endParaRPr>
          </a:p>
        </p:txBody>
      </p:sp>
      <p:sp>
        <p:nvSpPr>
          <p:cNvPr id="65" name="Subtitle 2">
            <a:extLst>
              <a:ext uri="{FF2B5EF4-FFF2-40B4-BE49-F238E27FC236}">
                <a16:creationId xmlns:a16="http://schemas.microsoft.com/office/drawing/2014/main" id="{C876F189-3AB2-48D6-BC7B-B434BB507C93}"/>
              </a:ext>
            </a:extLst>
          </p:cNvPr>
          <p:cNvSpPr txBox="1">
            <a:spLocks/>
          </p:cNvSpPr>
          <p:nvPr/>
        </p:nvSpPr>
        <p:spPr>
          <a:xfrm>
            <a:off x="12497331" y="12175633"/>
            <a:ext cx="2200012" cy="461665"/>
          </a:xfrm>
          <a:prstGeom prst="rect">
            <a:avLst/>
          </a:prstGeom>
          <a:solidFill>
            <a:srgbClr val="99FF66"/>
          </a:solidFill>
          <a:ln w="38100" cap="flat" cmpd="sng" algn="ctr">
            <a:solidFill>
              <a:srgbClr val="99FF66"/>
            </a:solidFill>
            <a:prstDash val="solid"/>
            <a:headEnd/>
            <a:tailEnd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indent="-480060"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b="1" dirty="0">
                <a:solidFill>
                  <a:schemeClr val="tx1"/>
                </a:solidFill>
                <a:latin typeface="Roboto Condensed SemiBold" pitchFamily="2" charset="0"/>
                <a:ea typeface="Roboto Condensed SemiBold" pitchFamily="2" charset="0"/>
                <a:cs typeface="Fira Code" pitchFamily="1" charset="0"/>
              </a:rPr>
              <a:t>12_contact</a:t>
            </a:r>
            <a:endParaRPr lang="en-US" sz="2800" b="1" dirty="0">
              <a:solidFill>
                <a:schemeClr val="tx1"/>
              </a:solidFill>
              <a:latin typeface="Roboto Condensed SemiBold" pitchFamily="2" charset="0"/>
              <a:ea typeface="Roboto Condensed SemiBold" pitchFamily="2" charset="0"/>
              <a:cs typeface="Fira Code" pitchFamily="1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" descr="C:\Users\nrsak\Desktop\NewMaterials\1.NEW_Training\DEFAULTS\default_project\assets\images\logo_jiametric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515555" y="136898"/>
            <a:ext cx="2520280" cy="552212"/>
          </a:xfrm>
          <a:prstGeom prst="rect">
            <a:avLst/>
          </a:prstGeom>
          <a:noFill/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7DDD9FFE-246C-4EF0-9D6F-935E685DA9DC}"/>
              </a:ext>
            </a:extLst>
          </p:cNvPr>
          <p:cNvSpPr txBox="1">
            <a:spLocks/>
          </p:cNvSpPr>
          <p:nvPr/>
        </p:nvSpPr>
        <p:spPr>
          <a:xfrm>
            <a:off x="889819" y="1369242"/>
            <a:ext cx="2520280" cy="523220"/>
          </a:xfrm>
          <a:prstGeom prst="rect">
            <a:avLst/>
          </a:prstGeom>
          <a:solidFill>
            <a:srgbClr val="99FF66"/>
          </a:solidFill>
          <a:ln w="38100" cap="flat" cmpd="sng" algn="ctr">
            <a:solidFill>
              <a:srgbClr val="99FF66"/>
            </a:solidFill>
            <a:prstDash val="solid"/>
            <a:headEnd/>
            <a:tailEnd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indent="-480060"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b="1" dirty="0">
                <a:solidFill>
                  <a:schemeClr val="tx1"/>
                </a:solidFill>
                <a:latin typeface="Roboto Condensed SemiBold" pitchFamily="2" charset="0"/>
                <a:ea typeface="Roboto Condensed SemiBold" pitchFamily="2" charset="0"/>
                <a:cs typeface="Fira Code" pitchFamily="1" charset="0"/>
              </a:rPr>
              <a:t>3_courses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BEBACA16-4F9A-4950-85EF-40FBEBA607ED}"/>
              </a:ext>
            </a:extLst>
          </p:cNvPr>
          <p:cNvSpPr txBox="1">
            <a:spLocks/>
          </p:cNvSpPr>
          <p:nvPr/>
        </p:nvSpPr>
        <p:spPr>
          <a:xfrm>
            <a:off x="172865" y="165890"/>
            <a:ext cx="15553728" cy="523220"/>
          </a:xfrm>
          <a:prstGeom prst="rect">
            <a:avLst/>
          </a:prstGeom>
          <a:solidFill>
            <a:srgbClr val="FF0066"/>
          </a:solidFill>
          <a:ln w="38100" cap="flat" cmpd="sng" algn="ctr">
            <a:solidFill>
              <a:srgbClr val="FF0066"/>
            </a:solidFill>
            <a:prstDash val="solid"/>
            <a:headEnd/>
            <a:tailEnd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R="0" indent="-480060" algn="ctr" defTabSz="91440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IN" sz="2800" b="1" spc="300" dirty="0" err="1">
                <a:solidFill>
                  <a:schemeClr val="bg1"/>
                </a:solidFill>
                <a:latin typeface="Bahnschrift SemiBold SemiConden" pitchFamily="34" charset="0"/>
                <a:ea typeface="Fira Code" pitchFamily="1" charset="0"/>
                <a:cs typeface="Fira Code" pitchFamily="1" charset="0"/>
              </a:rPr>
              <a:t>college_website</a:t>
            </a:r>
            <a:r>
              <a:rPr lang="en-IN" sz="2800" b="1" dirty="0">
                <a:solidFill>
                  <a:schemeClr val="bg1"/>
                </a:solidFill>
                <a:latin typeface="Bahnschrift SemiBold SemiConden" pitchFamily="34" charset="0"/>
                <a:ea typeface="Fira Code" pitchFamily="1" charset="0"/>
                <a:cs typeface="Fira Code" pitchFamily="1" charset="0"/>
              </a:rPr>
              <a:t> </a:t>
            </a:r>
            <a:r>
              <a:rPr lang="en-IN" sz="2800" b="1" dirty="0">
                <a:solidFill>
                  <a:schemeClr val="bg1">
                    <a:lumMod val="75000"/>
                  </a:schemeClr>
                </a:solidFill>
                <a:latin typeface="Bahnschrift SemiBold SemiConden" pitchFamily="34" charset="0"/>
                <a:ea typeface="Fira Code" pitchFamily="1" charset="0"/>
                <a:cs typeface="Fira Code" pitchFamily="1" charset="0"/>
              </a:rPr>
              <a:t>(Components)</a:t>
            </a:r>
            <a:endParaRPr lang="en-US" sz="2800" b="1" dirty="0">
              <a:solidFill>
                <a:schemeClr val="bg1">
                  <a:lumMod val="75000"/>
                </a:schemeClr>
              </a:solidFill>
              <a:latin typeface="Bahnschrift SemiBold SemiConden" pitchFamily="34" charset="0"/>
              <a:ea typeface="Fira Code" pitchFamily="1" charset="0"/>
              <a:cs typeface="Fira Code" pitchFamily="1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1C53284-9CCE-43F1-B051-A425AB0742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6751" y="2133959"/>
            <a:ext cx="6652071" cy="340308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106C0A8-5C69-4741-826F-1394495341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3331" y="6185570"/>
            <a:ext cx="10978912" cy="561662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A36EE1B-48A5-4247-8642-9FF9344CD390}"/>
              </a:ext>
            </a:extLst>
          </p:cNvPr>
          <p:cNvSpPr/>
          <p:nvPr/>
        </p:nvSpPr>
        <p:spPr>
          <a:xfrm>
            <a:off x="3914155" y="6185570"/>
            <a:ext cx="11178088" cy="5616624"/>
          </a:xfrm>
          <a:prstGeom prst="rect">
            <a:avLst/>
          </a:prstGeom>
          <a:solidFill>
            <a:schemeClr val="accent6">
              <a:lumMod val="75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AEFBF640-000D-41DA-A55B-D1B4572CAC46}"/>
              </a:ext>
            </a:extLst>
          </p:cNvPr>
          <p:cNvSpPr txBox="1">
            <a:spLocks/>
          </p:cNvSpPr>
          <p:nvPr/>
        </p:nvSpPr>
        <p:spPr>
          <a:xfrm>
            <a:off x="889819" y="5878374"/>
            <a:ext cx="2520280" cy="523220"/>
          </a:xfrm>
          <a:prstGeom prst="rect">
            <a:avLst/>
          </a:prstGeom>
          <a:solidFill>
            <a:srgbClr val="99FF66"/>
          </a:solidFill>
          <a:ln w="38100" cap="flat" cmpd="sng" algn="ctr">
            <a:solidFill>
              <a:srgbClr val="99FF66"/>
            </a:solidFill>
            <a:prstDash val="solid"/>
            <a:headEnd/>
            <a:tailEnd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indent="-480060"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b="1" dirty="0">
                <a:solidFill>
                  <a:schemeClr val="tx1"/>
                </a:solidFill>
                <a:latin typeface="Roboto Condensed SemiBold" pitchFamily="2" charset="0"/>
                <a:ea typeface="Roboto Condensed SemiBold" pitchFamily="2" charset="0"/>
                <a:cs typeface="Fira Code" pitchFamily="1" charset="0"/>
              </a:rPr>
              <a:t>component</a:t>
            </a:r>
            <a:endParaRPr lang="en-US" sz="3200" b="1" dirty="0">
              <a:solidFill>
                <a:schemeClr val="tx1"/>
              </a:solidFill>
              <a:latin typeface="Roboto Condensed SemiBold" pitchFamily="2" charset="0"/>
              <a:ea typeface="Roboto Condensed SemiBold" pitchFamily="2" charset="0"/>
              <a:cs typeface="Fira Code" pitchFamily="1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" descr="C:\Users\nrsak\Desktop\NewMaterials\1.NEW_Training\DEFAULTS\default_project\assets\images\logo_jiametric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515555" y="136898"/>
            <a:ext cx="2520280" cy="552212"/>
          </a:xfrm>
          <a:prstGeom prst="rect">
            <a:avLst/>
          </a:prstGeom>
          <a:noFill/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BEBACA16-4F9A-4950-85EF-40FBEBA607ED}"/>
              </a:ext>
            </a:extLst>
          </p:cNvPr>
          <p:cNvSpPr txBox="1">
            <a:spLocks/>
          </p:cNvSpPr>
          <p:nvPr/>
        </p:nvSpPr>
        <p:spPr>
          <a:xfrm>
            <a:off x="172865" y="165890"/>
            <a:ext cx="15553728" cy="523220"/>
          </a:xfrm>
          <a:prstGeom prst="rect">
            <a:avLst/>
          </a:prstGeom>
          <a:solidFill>
            <a:srgbClr val="FF0066"/>
          </a:solidFill>
          <a:ln w="38100" cap="flat" cmpd="sng" algn="ctr">
            <a:solidFill>
              <a:srgbClr val="FF0066"/>
            </a:solidFill>
            <a:prstDash val="solid"/>
            <a:headEnd/>
            <a:tailEnd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R="0" indent="-480060" algn="ctr" defTabSz="91440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IN" sz="2800" b="1" spc="300" dirty="0" err="1">
                <a:solidFill>
                  <a:schemeClr val="bg1"/>
                </a:solidFill>
                <a:latin typeface="Bahnschrift SemiBold SemiConden" pitchFamily="34" charset="0"/>
                <a:ea typeface="Fira Code" pitchFamily="1" charset="0"/>
                <a:cs typeface="Fira Code" pitchFamily="1" charset="0"/>
              </a:rPr>
              <a:t>college_website</a:t>
            </a:r>
            <a:r>
              <a:rPr lang="en-IN" sz="2800" b="1" dirty="0">
                <a:solidFill>
                  <a:schemeClr val="bg1"/>
                </a:solidFill>
                <a:latin typeface="Bahnschrift SemiBold SemiConden" pitchFamily="34" charset="0"/>
                <a:ea typeface="Fira Code" pitchFamily="1" charset="0"/>
                <a:cs typeface="Fira Code" pitchFamily="1" charset="0"/>
              </a:rPr>
              <a:t> </a:t>
            </a:r>
            <a:r>
              <a:rPr lang="en-IN" sz="2800" b="1" dirty="0">
                <a:solidFill>
                  <a:schemeClr val="bg1">
                    <a:lumMod val="75000"/>
                  </a:schemeClr>
                </a:solidFill>
                <a:latin typeface="Bahnschrift SemiBold SemiConden" pitchFamily="34" charset="0"/>
                <a:ea typeface="Fira Code" pitchFamily="1" charset="0"/>
                <a:cs typeface="Fira Code" pitchFamily="1" charset="0"/>
              </a:rPr>
              <a:t>(Components)</a:t>
            </a:r>
            <a:endParaRPr lang="en-US" sz="2800" b="1" dirty="0">
              <a:solidFill>
                <a:schemeClr val="bg1">
                  <a:lumMod val="75000"/>
                </a:schemeClr>
              </a:solidFill>
              <a:latin typeface="Bahnschrift SemiBold SemiConden" pitchFamily="34" charset="0"/>
              <a:ea typeface="Fira Code" pitchFamily="1" charset="0"/>
              <a:cs typeface="Fira Code" pitchFamily="1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37BA2E9-F2FD-462C-9F51-A87D613791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3331" y="6185570"/>
            <a:ext cx="10978912" cy="561662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5B0762B-13BA-468C-BAC6-DF63971561A7}"/>
              </a:ext>
            </a:extLst>
          </p:cNvPr>
          <p:cNvSpPr/>
          <p:nvPr/>
        </p:nvSpPr>
        <p:spPr>
          <a:xfrm>
            <a:off x="3914155" y="6185570"/>
            <a:ext cx="11178088" cy="5616624"/>
          </a:xfrm>
          <a:prstGeom prst="rect">
            <a:avLst/>
          </a:prstGeom>
          <a:solidFill>
            <a:schemeClr val="accent6">
              <a:lumMod val="75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56ED48A-3D45-4080-B8DF-33304E0BBBDD}"/>
              </a:ext>
            </a:extLst>
          </p:cNvPr>
          <p:cNvSpPr/>
          <p:nvPr/>
        </p:nvSpPr>
        <p:spPr>
          <a:xfrm>
            <a:off x="4113329" y="6401594"/>
            <a:ext cx="10746041" cy="864096"/>
          </a:xfrm>
          <a:prstGeom prst="rect">
            <a:avLst/>
          </a:prstGeom>
          <a:solidFill>
            <a:srgbClr val="99FF33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1705701-04CB-46FE-9E1E-DF6E350CD4E1}"/>
              </a:ext>
            </a:extLst>
          </p:cNvPr>
          <p:cNvSpPr/>
          <p:nvPr/>
        </p:nvSpPr>
        <p:spPr>
          <a:xfrm>
            <a:off x="4113329" y="7481714"/>
            <a:ext cx="10746041" cy="4176463"/>
          </a:xfrm>
          <a:prstGeom prst="rect">
            <a:avLst/>
          </a:prstGeom>
          <a:solidFill>
            <a:srgbClr val="99FF33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514F04A-A5FB-402D-AA6B-5BF2064E83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6751" y="2133959"/>
            <a:ext cx="6652071" cy="3403086"/>
          </a:xfrm>
          <a:prstGeom prst="rect">
            <a:avLst/>
          </a:prstGeom>
        </p:spPr>
      </p:pic>
      <p:sp>
        <p:nvSpPr>
          <p:cNvPr id="17" name="Subtitle 2">
            <a:extLst>
              <a:ext uri="{FF2B5EF4-FFF2-40B4-BE49-F238E27FC236}">
                <a16:creationId xmlns:a16="http://schemas.microsoft.com/office/drawing/2014/main" id="{54D491D0-59C8-4354-B1AE-F954D2639878}"/>
              </a:ext>
            </a:extLst>
          </p:cNvPr>
          <p:cNvSpPr txBox="1">
            <a:spLocks/>
          </p:cNvSpPr>
          <p:nvPr/>
        </p:nvSpPr>
        <p:spPr>
          <a:xfrm>
            <a:off x="879302" y="5847542"/>
            <a:ext cx="2520280" cy="523220"/>
          </a:xfrm>
          <a:prstGeom prst="rect">
            <a:avLst/>
          </a:prstGeom>
          <a:solidFill>
            <a:srgbClr val="99FF66"/>
          </a:solidFill>
          <a:ln w="38100" cap="flat" cmpd="sng" algn="ctr">
            <a:solidFill>
              <a:srgbClr val="99FF66"/>
            </a:solidFill>
            <a:prstDash val="solid"/>
            <a:headEnd/>
            <a:tailEnd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indent="-480060"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b="1" dirty="0">
                <a:solidFill>
                  <a:schemeClr val="tx1"/>
                </a:solidFill>
                <a:latin typeface="Roboto Condensed SemiBold" pitchFamily="2" charset="0"/>
                <a:ea typeface="Roboto Condensed SemiBold" pitchFamily="2" charset="0"/>
                <a:cs typeface="Fira Code" pitchFamily="1" charset="0"/>
              </a:rPr>
              <a:t>row</a:t>
            </a:r>
            <a:endParaRPr lang="en-US" sz="3200" b="1" dirty="0">
              <a:solidFill>
                <a:schemeClr val="tx1"/>
              </a:solidFill>
              <a:latin typeface="Roboto Condensed SemiBold" pitchFamily="2" charset="0"/>
              <a:ea typeface="Roboto Condensed SemiBold" pitchFamily="2" charset="0"/>
              <a:cs typeface="Fira Code" pitchFamily="1" charset="0"/>
            </a:endParaRP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11C16592-8217-4199-95C0-5B59CF7E880A}"/>
              </a:ext>
            </a:extLst>
          </p:cNvPr>
          <p:cNvSpPr txBox="1">
            <a:spLocks/>
          </p:cNvSpPr>
          <p:nvPr/>
        </p:nvSpPr>
        <p:spPr>
          <a:xfrm>
            <a:off x="889819" y="1369242"/>
            <a:ext cx="2520280" cy="523220"/>
          </a:xfrm>
          <a:prstGeom prst="rect">
            <a:avLst/>
          </a:prstGeom>
          <a:solidFill>
            <a:srgbClr val="99FF66"/>
          </a:solidFill>
          <a:ln w="38100" cap="flat" cmpd="sng" algn="ctr">
            <a:solidFill>
              <a:srgbClr val="99FF66"/>
            </a:solidFill>
            <a:prstDash val="solid"/>
            <a:headEnd/>
            <a:tailEnd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indent="-480060"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b="1" dirty="0">
                <a:solidFill>
                  <a:schemeClr val="tx1"/>
                </a:solidFill>
                <a:latin typeface="Roboto Condensed SemiBold" pitchFamily="2" charset="0"/>
                <a:ea typeface="Roboto Condensed SemiBold" pitchFamily="2" charset="0"/>
                <a:cs typeface="Fira Code" pitchFamily="1" charset="0"/>
              </a:rPr>
              <a:t>3_courses</a:t>
            </a:r>
          </a:p>
        </p:txBody>
      </p:sp>
    </p:spTree>
    <p:extLst>
      <p:ext uri="{BB962C8B-B14F-4D97-AF65-F5344CB8AC3E}">
        <p14:creationId xmlns:p14="http://schemas.microsoft.com/office/powerpoint/2010/main" val="13287276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" descr="C:\Users\nrsak\Desktop\NewMaterials\1.NEW_Training\DEFAULTS\default_project\assets\images\logo_jiametric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515555" y="136898"/>
            <a:ext cx="2520280" cy="552212"/>
          </a:xfrm>
          <a:prstGeom prst="rect">
            <a:avLst/>
          </a:prstGeom>
          <a:noFill/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BEBACA16-4F9A-4950-85EF-40FBEBA607ED}"/>
              </a:ext>
            </a:extLst>
          </p:cNvPr>
          <p:cNvSpPr txBox="1">
            <a:spLocks/>
          </p:cNvSpPr>
          <p:nvPr/>
        </p:nvSpPr>
        <p:spPr>
          <a:xfrm>
            <a:off x="172865" y="165890"/>
            <a:ext cx="15553728" cy="523220"/>
          </a:xfrm>
          <a:prstGeom prst="rect">
            <a:avLst/>
          </a:prstGeom>
          <a:solidFill>
            <a:srgbClr val="FF0066"/>
          </a:solidFill>
          <a:ln w="38100" cap="flat" cmpd="sng" algn="ctr">
            <a:solidFill>
              <a:srgbClr val="FF0066"/>
            </a:solidFill>
            <a:prstDash val="solid"/>
            <a:headEnd/>
            <a:tailEnd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R="0" indent="-480060" algn="ctr" defTabSz="91440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IN" sz="2800" b="1" spc="300" dirty="0" err="1">
                <a:solidFill>
                  <a:schemeClr val="bg1"/>
                </a:solidFill>
                <a:latin typeface="Bahnschrift SemiBold SemiConden" pitchFamily="34" charset="0"/>
                <a:ea typeface="Fira Code" pitchFamily="1" charset="0"/>
                <a:cs typeface="Fira Code" pitchFamily="1" charset="0"/>
              </a:rPr>
              <a:t>college_website</a:t>
            </a:r>
            <a:r>
              <a:rPr lang="en-IN" sz="2800" b="1" dirty="0">
                <a:solidFill>
                  <a:schemeClr val="bg1"/>
                </a:solidFill>
                <a:latin typeface="Bahnschrift SemiBold SemiConden" pitchFamily="34" charset="0"/>
                <a:ea typeface="Fira Code" pitchFamily="1" charset="0"/>
                <a:cs typeface="Fira Code" pitchFamily="1" charset="0"/>
              </a:rPr>
              <a:t> </a:t>
            </a:r>
            <a:r>
              <a:rPr lang="en-IN" sz="2800" b="1" dirty="0">
                <a:solidFill>
                  <a:schemeClr val="bg1">
                    <a:lumMod val="75000"/>
                  </a:schemeClr>
                </a:solidFill>
                <a:latin typeface="Bahnschrift SemiBold SemiConden" pitchFamily="34" charset="0"/>
                <a:ea typeface="Fira Code" pitchFamily="1" charset="0"/>
                <a:cs typeface="Fira Code" pitchFamily="1" charset="0"/>
              </a:rPr>
              <a:t>(Components)</a:t>
            </a:r>
            <a:endParaRPr lang="en-US" sz="2800" b="1" dirty="0">
              <a:solidFill>
                <a:schemeClr val="bg1">
                  <a:lumMod val="75000"/>
                </a:schemeClr>
              </a:solidFill>
              <a:latin typeface="Bahnschrift SemiBold SemiConden" pitchFamily="34" charset="0"/>
              <a:ea typeface="Fira Code" pitchFamily="1" charset="0"/>
              <a:cs typeface="Fira Code" pitchFamily="1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37BA2E9-F2FD-462C-9F51-A87D613791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3331" y="6185570"/>
            <a:ext cx="10978912" cy="561662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5B0762B-13BA-468C-BAC6-DF63971561A7}"/>
              </a:ext>
            </a:extLst>
          </p:cNvPr>
          <p:cNvSpPr/>
          <p:nvPr/>
        </p:nvSpPr>
        <p:spPr>
          <a:xfrm>
            <a:off x="3914155" y="6185570"/>
            <a:ext cx="11178088" cy="5616624"/>
          </a:xfrm>
          <a:prstGeom prst="rect">
            <a:avLst/>
          </a:prstGeom>
          <a:solidFill>
            <a:schemeClr val="accent6">
              <a:lumMod val="75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56ED48A-3D45-4080-B8DF-33304E0BBBDD}"/>
              </a:ext>
            </a:extLst>
          </p:cNvPr>
          <p:cNvSpPr/>
          <p:nvPr/>
        </p:nvSpPr>
        <p:spPr>
          <a:xfrm>
            <a:off x="4113329" y="6401594"/>
            <a:ext cx="10746041" cy="864096"/>
          </a:xfrm>
          <a:prstGeom prst="rect">
            <a:avLst/>
          </a:prstGeom>
          <a:solidFill>
            <a:srgbClr val="99FF33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1705701-04CB-46FE-9E1E-DF6E350CD4E1}"/>
              </a:ext>
            </a:extLst>
          </p:cNvPr>
          <p:cNvSpPr/>
          <p:nvPr/>
        </p:nvSpPr>
        <p:spPr>
          <a:xfrm>
            <a:off x="4113329" y="7481714"/>
            <a:ext cx="10746041" cy="4176463"/>
          </a:xfrm>
          <a:prstGeom prst="rect">
            <a:avLst/>
          </a:prstGeom>
          <a:solidFill>
            <a:srgbClr val="99FF33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514F04A-A5FB-402D-AA6B-5BF2064E83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6751" y="2133959"/>
            <a:ext cx="6652071" cy="3403086"/>
          </a:xfrm>
          <a:prstGeom prst="rect">
            <a:avLst/>
          </a:prstGeom>
        </p:spPr>
      </p:pic>
      <p:sp>
        <p:nvSpPr>
          <p:cNvPr id="17" name="Subtitle 2">
            <a:extLst>
              <a:ext uri="{FF2B5EF4-FFF2-40B4-BE49-F238E27FC236}">
                <a16:creationId xmlns:a16="http://schemas.microsoft.com/office/drawing/2014/main" id="{54D491D0-59C8-4354-B1AE-F954D2639878}"/>
              </a:ext>
            </a:extLst>
          </p:cNvPr>
          <p:cNvSpPr txBox="1">
            <a:spLocks/>
          </p:cNvSpPr>
          <p:nvPr/>
        </p:nvSpPr>
        <p:spPr>
          <a:xfrm>
            <a:off x="879302" y="5847542"/>
            <a:ext cx="2520280" cy="523220"/>
          </a:xfrm>
          <a:prstGeom prst="rect">
            <a:avLst/>
          </a:prstGeom>
          <a:solidFill>
            <a:srgbClr val="99FF66"/>
          </a:solidFill>
          <a:ln w="38100" cap="flat" cmpd="sng" algn="ctr">
            <a:solidFill>
              <a:srgbClr val="99FF66"/>
            </a:solidFill>
            <a:prstDash val="solid"/>
            <a:headEnd/>
            <a:tailEnd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indent="-480060"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b="1" dirty="0">
                <a:solidFill>
                  <a:schemeClr val="tx1"/>
                </a:solidFill>
                <a:latin typeface="Roboto Condensed SemiBold" pitchFamily="2" charset="0"/>
                <a:ea typeface="Roboto Condensed SemiBold" pitchFamily="2" charset="0"/>
                <a:cs typeface="Fira Code" pitchFamily="1" charset="0"/>
              </a:rPr>
              <a:t>column</a:t>
            </a:r>
            <a:endParaRPr lang="en-US" sz="3200" b="1" dirty="0">
              <a:solidFill>
                <a:schemeClr val="tx1"/>
              </a:solidFill>
              <a:latin typeface="Roboto Condensed SemiBold" pitchFamily="2" charset="0"/>
              <a:ea typeface="Roboto Condensed SemiBold" pitchFamily="2" charset="0"/>
              <a:cs typeface="Fira Code" pitchFamily="1" charset="0"/>
            </a:endParaRP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11C16592-8217-4199-95C0-5B59CF7E880A}"/>
              </a:ext>
            </a:extLst>
          </p:cNvPr>
          <p:cNvSpPr txBox="1">
            <a:spLocks/>
          </p:cNvSpPr>
          <p:nvPr/>
        </p:nvSpPr>
        <p:spPr>
          <a:xfrm>
            <a:off x="889819" y="1369242"/>
            <a:ext cx="2520280" cy="523220"/>
          </a:xfrm>
          <a:prstGeom prst="rect">
            <a:avLst/>
          </a:prstGeom>
          <a:solidFill>
            <a:srgbClr val="99FF66"/>
          </a:solidFill>
          <a:ln w="38100" cap="flat" cmpd="sng" algn="ctr">
            <a:solidFill>
              <a:srgbClr val="99FF66"/>
            </a:solidFill>
            <a:prstDash val="solid"/>
            <a:headEnd/>
            <a:tailEnd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indent="-480060"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b="1" dirty="0">
                <a:solidFill>
                  <a:schemeClr val="tx1"/>
                </a:solidFill>
                <a:latin typeface="Roboto Condensed SemiBold" pitchFamily="2" charset="0"/>
                <a:ea typeface="Roboto Condensed SemiBold" pitchFamily="2" charset="0"/>
                <a:cs typeface="Fira Code" pitchFamily="1" charset="0"/>
              </a:rPr>
              <a:t>3_courses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A7E7CEE-1E37-49A5-A769-F7E7738012F4}"/>
              </a:ext>
            </a:extLst>
          </p:cNvPr>
          <p:cNvSpPr/>
          <p:nvPr/>
        </p:nvSpPr>
        <p:spPr>
          <a:xfrm>
            <a:off x="4355819" y="6486411"/>
            <a:ext cx="10294760" cy="694462"/>
          </a:xfrm>
          <a:prstGeom prst="rect">
            <a:avLst/>
          </a:prstGeom>
          <a:solidFill>
            <a:srgbClr val="FF00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49D6FBF-A12E-4DF5-8EA1-5D44315E5956}"/>
              </a:ext>
            </a:extLst>
          </p:cNvPr>
          <p:cNvSpPr/>
          <p:nvPr/>
        </p:nvSpPr>
        <p:spPr>
          <a:xfrm>
            <a:off x="4634235" y="7639982"/>
            <a:ext cx="4608512" cy="3859926"/>
          </a:xfrm>
          <a:prstGeom prst="rect">
            <a:avLst/>
          </a:prstGeom>
          <a:solidFill>
            <a:srgbClr val="FF00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808A060-764E-4AB1-84E5-BF3E785B679A}"/>
              </a:ext>
            </a:extLst>
          </p:cNvPr>
          <p:cNvSpPr/>
          <p:nvPr/>
        </p:nvSpPr>
        <p:spPr>
          <a:xfrm>
            <a:off x="9450630" y="7638816"/>
            <a:ext cx="4608512" cy="3859926"/>
          </a:xfrm>
          <a:prstGeom prst="rect">
            <a:avLst/>
          </a:prstGeom>
          <a:solidFill>
            <a:srgbClr val="FF00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23630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" descr="C:\Users\nrsak\Desktop\NewMaterials\1.NEW_Training\DEFAULTS\default_project\assets\images\logo_jiametric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515555" y="136898"/>
            <a:ext cx="2520280" cy="552212"/>
          </a:xfrm>
          <a:prstGeom prst="rect">
            <a:avLst/>
          </a:prstGeom>
          <a:noFill/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BEBACA16-4F9A-4950-85EF-40FBEBA607ED}"/>
              </a:ext>
            </a:extLst>
          </p:cNvPr>
          <p:cNvSpPr txBox="1">
            <a:spLocks/>
          </p:cNvSpPr>
          <p:nvPr/>
        </p:nvSpPr>
        <p:spPr>
          <a:xfrm>
            <a:off x="172865" y="165890"/>
            <a:ext cx="15553728" cy="523220"/>
          </a:xfrm>
          <a:prstGeom prst="rect">
            <a:avLst/>
          </a:prstGeom>
          <a:solidFill>
            <a:srgbClr val="FF0066"/>
          </a:solidFill>
          <a:ln w="38100" cap="flat" cmpd="sng" algn="ctr">
            <a:solidFill>
              <a:srgbClr val="FF0066"/>
            </a:solidFill>
            <a:prstDash val="solid"/>
            <a:headEnd/>
            <a:tailEnd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R="0" indent="-480060" algn="ctr" defTabSz="91440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IN" sz="2800" b="1" spc="300" dirty="0" err="1">
                <a:solidFill>
                  <a:schemeClr val="bg1"/>
                </a:solidFill>
                <a:latin typeface="Bahnschrift SemiBold SemiConden" pitchFamily="34" charset="0"/>
                <a:ea typeface="Fira Code" pitchFamily="1" charset="0"/>
                <a:cs typeface="Fira Code" pitchFamily="1" charset="0"/>
              </a:rPr>
              <a:t>college_website</a:t>
            </a:r>
            <a:r>
              <a:rPr lang="en-IN" sz="2800" b="1" dirty="0">
                <a:solidFill>
                  <a:schemeClr val="bg1"/>
                </a:solidFill>
                <a:latin typeface="Bahnschrift SemiBold SemiConden" pitchFamily="34" charset="0"/>
                <a:ea typeface="Fira Code" pitchFamily="1" charset="0"/>
                <a:cs typeface="Fira Code" pitchFamily="1" charset="0"/>
              </a:rPr>
              <a:t> </a:t>
            </a:r>
            <a:r>
              <a:rPr lang="en-IN" sz="2800" b="1" dirty="0">
                <a:solidFill>
                  <a:schemeClr val="bg1">
                    <a:lumMod val="75000"/>
                  </a:schemeClr>
                </a:solidFill>
                <a:latin typeface="Bahnschrift SemiBold SemiConden" pitchFamily="34" charset="0"/>
                <a:ea typeface="Fira Code" pitchFamily="1" charset="0"/>
                <a:cs typeface="Fira Code" pitchFamily="1" charset="0"/>
              </a:rPr>
              <a:t>(Components)</a:t>
            </a:r>
            <a:endParaRPr lang="en-US" sz="2800" b="1" dirty="0">
              <a:solidFill>
                <a:schemeClr val="bg1">
                  <a:lumMod val="75000"/>
                </a:schemeClr>
              </a:solidFill>
              <a:latin typeface="Bahnschrift SemiBold SemiConden" pitchFamily="34" charset="0"/>
              <a:ea typeface="Fira Code" pitchFamily="1" charset="0"/>
              <a:cs typeface="Fira Code" pitchFamily="1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37BA2E9-F2FD-462C-9F51-A87D613791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3331" y="6185570"/>
            <a:ext cx="10978912" cy="561662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5B0762B-13BA-468C-BAC6-DF63971561A7}"/>
              </a:ext>
            </a:extLst>
          </p:cNvPr>
          <p:cNvSpPr/>
          <p:nvPr/>
        </p:nvSpPr>
        <p:spPr>
          <a:xfrm>
            <a:off x="3914155" y="6185570"/>
            <a:ext cx="11178088" cy="5616624"/>
          </a:xfrm>
          <a:prstGeom prst="rect">
            <a:avLst/>
          </a:prstGeom>
          <a:solidFill>
            <a:schemeClr val="accent6">
              <a:lumMod val="75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56ED48A-3D45-4080-B8DF-33304E0BBBDD}"/>
              </a:ext>
            </a:extLst>
          </p:cNvPr>
          <p:cNvSpPr/>
          <p:nvPr/>
        </p:nvSpPr>
        <p:spPr>
          <a:xfrm>
            <a:off x="4113329" y="6401594"/>
            <a:ext cx="10746041" cy="864096"/>
          </a:xfrm>
          <a:prstGeom prst="rect">
            <a:avLst/>
          </a:prstGeom>
          <a:solidFill>
            <a:srgbClr val="99FF33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1705701-04CB-46FE-9E1E-DF6E350CD4E1}"/>
              </a:ext>
            </a:extLst>
          </p:cNvPr>
          <p:cNvSpPr/>
          <p:nvPr/>
        </p:nvSpPr>
        <p:spPr>
          <a:xfrm>
            <a:off x="4113329" y="7481714"/>
            <a:ext cx="10746041" cy="4176463"/>
          </a:xfrm>
          <a:prstGeom prst="rect">
            <a:avLst/>
          </a:prstGeom>
          <a:solidFill>
            <a:srgbClr val="99FF33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514F04A-A5FB-402D-AA6B-5BF2064E83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6751" y="2133959"/>
            <a:ext cx="6652071" cy="3403086"/>
          </a:xfrm>
          <a:prstGeom prst="rect">
            <a:avLst/>
          </a:prstGeom>
        </p:spPr>
      </p:pic>
      <p:sp>
        <p:nvSpPr>
          <p:cNvPr id="17" name="Subtitle 2">
            <a:extLst>
              <a:ext uri="{FF2B5EF4-FFF2-40B4-BE49-F238E27FC236}">
                <a16:creationId xmlns:a16="http://schemas.microsoft.com/office/drawing/2014/main" id="{54D491D0-59C8-4354-B1AE-F954D2639878}"/>
              </a:ext>
            </a:extLst>
          </p:cNvPr>
          <p:cNvSpPr txBox="1">
            <a:spLocks/>
          </p:cNvSpPr>
          <p:nvPr/>
        </p:nvSpPr>
        <p:spPr>
          <a:xfrm>
            <a:off x="879302" y="5847542"/>
            <a:ext cx="2520280" cy="523220"/>
          </a:xfrm>
          <a:prstGeom prst="rect">
            <a:avLst/>
          </a:prstGeom>
          <a:solidFill>
            <a:srgbClr val="99FF66"/>
          </a:solidFill>
          <a:ln w="38100" cap="flat" cmpd="sng" algn="ctr">
            <a:solidFill>
              <a:srgbClr val="99FF66"/>
            </a:solidFill>
            <a:prstDash val="solid"/>
            <a:headEnd/>
            <a:tailEnd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indent="-480060"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b="1" dirty="0" err="1">
                <a:solidFill>
                  <a:schemeClr val="tx1"/>
                </a:solidFill>
                <a:latin typeface="Roboto Condensed SemiBold" pitchFamily="2" charset="0"/>
                <a:ea typeface="Roboto Condensed SemiBold" pitchFamily="2" charset="0"/>
                <a:cs typeface="Fira Code" pitchFamily="1" charset="0"/>
              </a:rPr>
              <a:t>subColumn</a:t>
            </a:r>
            <a:endParaRPr lang="en-US" sz="3200" b="1" dirty="0">
              <a:solidFill>
                <a:schemeClr val="tx1"/>
              </a:solidFill>
              <a:latin typeface="Roboto Condensed SemiBold" pitchFamily="2" charset="0"/>
              <a:ea typeface="Roboto Condensed SemiBold" pitchFamily="2" charset="0"/>
              <a:cs typeface="Fira Code" pitchFamily="1" charset="0"/>
            </a:endParaRP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11C16592-8217-4199-95C0-5B59CF7E880A}"/>
              </a:ext>
            </a:extLst>
          </p:cNvPr>
          <p:cNvSpPr txBox="1">
            <a:spLocks/>
          </p:cNvSpPr>
          <p:nvPr/>
        </p:nvSpPr>
        <p:spPr>
          <a:xfrm>
            <a:off x="889819" y="1369242"/>
            <a:ext cx="2520280" cy="523220"/>
          </a:xfrm>
          <a:prstGeom prst="rect">
            <a:avLst/>
          </a:prstGeom>
          <a:solidFill>
            <a:srgbClr val="99FF66"/>
          </a:solidFill>
          <a:ln w="38100" cap="flat" cmpd="sng" algn="ctr">
            <a:solidFill>
              <a:srgbClr val="99FF66"/>
            </a:solidFill>
            <a:prstDash val="solid"/>
            <a:headEnd/>
            <a:tailEnd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indent="-480060"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b="1" dirty="0">
                <a:solidFill>
                  <a:schemeClr val="tx1"/>
                </a:solidFill>
                <a:latin typeface="Roboto Condensed SemiBold" pitchFamily="2" charset="0"/>
                <a:ea typeface="Roboto Condensed SemiBold" pitchFamily="2" charset="0"/>
                <a:cs typeface="Fira Code" pitchFamily="1" charset="0"/>
              </a:rPr>
              <a:t>3_courses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A7E7CEE-1E37-49A5-A769-F7E7738012F4}"/>
              </a:ext>
            </a:extLst>
          </p:cNvPr>
          <p:cNvSpPr/>
          <p:nvPr/>
        </p:nvSpPr>
        <p:spPr>
          <a:xfrm>
            <a:off x="4355819" y="6486411"/>
            <a:ext cx="10294760" cy="694462"/>
          </a:xfrm>
          <a:prstGeom prst="rect">
            <a:avLst/>
          </a:prstGeom>
          <a:solidFill>
            <a:srgbClr val="FF00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49D6FBF-A12E-4DF5-8EA1-5D44315E5956}"/>
              </a:ext>
            </a:extLst>
          </p:cNvPr>
          <p:cNvSpPr/>
          <p:nvPr/>
        </p:nvSpPr>
        <p:spPr>
          <a:xfrm>
            <a:off x="4634235" y="7639982"/>
            <a:ext cx="4608512" cy="3859926"/>
          </a:xfrm>
          <a:prstGeom prst="rect">
            <a:avLst/>
          </a:prstGeom>
          <a:solidFill>
            <a:srgbClr val="FF00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808A060-764E-4AB1-84E5-BF3E785B679A}"/>
              </a:ext>
            </a:extLst>
          </p:cNvPr>
          <p:cNvSpPr/>
          <p:nvPr/>
        </p:nvSpPr>
        <p:spPr>
          <a:xfrm>
            <a:off x="9450630" y="7638816"/>
            <a:ext cx="4608512" cy="3859926"/>
          </a:xfrm>
          <a:prstGeom prst="rect">
            <a:avLst/>
          </a:prstGeom>
          <a:solidFill>
            <a:srgbClr val="FF00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E677162-33B7-4303-8C82-E6AED7E7F49D}"/>
              </a:ext>
            </a:extLst>
          </p:cNvPr>
          <p:cNvSpPr/>
          <p:nvPr/>
        </p:nvSpPr>
        <p:spPr>
          <a:xfrm>
            <a:off x="4524701" y="6539190"/>
            <a:ext cx="9923296" cy="618262"/>
          </a:xfrm>
          <a:prstGeom prst="rect">
            <a:avLst/>
          </a:prstGeom>
          <a:solidFill>
            <a:schemeClr val="accent1">
              <a:lumMod val="75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6B24AD1-AD89-4EE8-916C-3C93F7033F2E}"/>
              </a:ext>
            </a:extLst>
          </p:cNvPr>
          <p:cNvSpPr/>
          <p:nvPr/>
        </p:nvSpPr>
        <p:spPr>
          <a:xfrm>
            <a:off x="4922267" y="7805977"/>
            <a:ext cx="4024064" cy="3505756"/>
          </a:xfrm>
          <a:prstGeom prst="rect">
            <a:avLst/>
          </a:prstGeom>
          <a:solidFill>
            <a:schemeClr val="accent1">
              <a:lumMod val="75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D1CDEE2-6C6E-435C-9AFC-F81787BEE5B1}"/>
              </a:ext>
            </a:extLst>
          </p:cNvPr>
          <p:cNvSpPr/>
          <p:nvPr/>
        </p:nvSpPr>
        <p:spPr>
          <a:xfrm>
            <a:off x="9742854" y="7805977"/>
            <a:ext cx="4024064" cy="3505756"/>
          </a:xfrm>
          <a:prstGeom prst="rect">
            <a:avLst/>
          </a:prstGeom>
          <a:solidFill>
            <a:schemeClr val="accent1">
              <a:lumMod val="75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42648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" descr="C:\Users\nrsak\Desktop\NewMaterials\1.NEW_Training\DEFAULTS\default_project\assets\images\logo_jiametric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515555" y="136898"/>
            <a:ext cx="2520280" cy="552212"/>
          </a:xfrm>
          <a:prstGeom prst="rect">
            <a:avLst/>
          </a:prstGeom>
          <a:noFill/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F5B8AD80-8408-4105-B41E-C920BF8D59FB}"/>
              </a:ext>
            </a:extLst>
          </p:cNvPr>
          <p:cNvSpPr txBox="1">
            <a:spLocks/>
          </p:cNvSpPr>
          <p:nvPr/>
        </p:nvSpPr>
        <p:spPr>
          <a:xfrm>
            <a:off x="879302" y="1433042"/>
            <a:ext cx="2520280" cy="523220"/>
          </a:xfrm>
          <a:prstGeom prst="rect">
            <a:avLst/>
          </a:prstGeom>
          <a:solidFill>
            <a:srgbClr val="99FF66"/>
          </a:solidFill>
          <a:ln w="38100" cap="flat" cmpd="sng" algn="ctr">
            <a:solidFill>
              <a:srgbClr val="99FF66"/>
            </a:solidFill>
            <a:prstDash val="solid"/>
            <a:headEnd/>
            <a:tailEnd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indent="-480060"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b="1" dirty="0">
                <a:solidFill>
                  <a:schemeClr val="tx1"/>
                </a:solidFill>
                <a:latin typeface="Roboto Condensed SemiBold" pitchFamily="2" charset="0"/>
                <a:ea typeface="Roboto Condensed SemiBold" pitchFamily="2" charset="0"/>
                <a:cs typeface="Fira Code" pitchFamily="1" charset="0"/>
              </a:rPr>
              <a:t>4_acas</a:t>
            </a:r>
            <a:endParaRPr lang="en-US" sz="3200" b="1" dirty="0">
              <a:solidFill>
                <a:schemeClr val="tx1"/>
              </a:solidFill>
              <a:latin typeface="Roboto Condensed SemiBold" pitchFamily="2" charset="0"/>
              <a:ea typeface="Roboto Condensed SemiBold" pitchFamily="2" charset="0"/>
              <a:cs typeface="Fira Code" pitchFamily="1" charset="0"/>
            </a:endParaRP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6BC5F6A1-A8E1-4703-907D-5CED4027E1C7}"/>
              </a:ext>
            </a:extLst>
          </p:cNvPr>
          <p:cNvSpPr txBox="1">
            <a:spLocks/>
          </p:cNvSpPr>
          <p:nvPr/>
        </p:nvSpPr>
        <p:spPr>
          <a:xfrm>
            <a:off x="172865" y="165890"/>
            <a:ext cx="15553728" cy="523220"/>
          </a:xfrm>
          <a:prstGeom prst="rect">
            <a:avLst/>
          </a:prstGeom>
          <a:solidFill>
            <a:srgbClr val="FF0066"/>
          </a:solidFill>
          <a:ln w="38100" cap="flat" cmpd="sng" algn="ctr">
            <a:solidFill>
              <a:srgbClr val="FF0066"/>
            </a:solidFill>
            <a:prstDash val="solid"/>
            <a:headEnd/>
            <a:tailEnd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R="0" indent="-480060" algn="ctr" defTabSz="91440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IN" sz="2800" b="1" spc="300" dirty="0" err="1">
                <a:solidFill>
                  <a:schemeClr val="bg1"/>
                </a:solidFill>
                <a:latin typeface="Bahnschrift SemiBold SemiConden" pitchFamily="34" charset="0"/>
                <a:ea typeface="Fira Code" pitchFamily="1" charset="0"/>
                <a:cs typeface="Fira Code" pitchFamily="1" charset="0"/>
              </a:rPr>
              <a:t>college_website</a:t>
            </a:r>
            <a:r>
              <a:rPr lang="en-IN" sz="2800" b="1" dirty="0">
                <a:solidFill>
                  <a:schemeClr val="bg1"/>
                </a:solidFill>
                <a:latin typeface="Bahnschrift SemiBold SemiConden" pitchFamily="34" charset="0"/>
                <a:ea typeface="Fira Code" pitchFamily="1" charset="0"/>
                <a:cs typeface="Fira Code" pitchFamily="1" charset="0"/>
              </a:rPr>
              <a:t> </a:t>
            </a:r>
            <a:r>
              <a:rPr lang="en-IN" sz="2800" b="1" dirty="0">
                <a:solidFill>
                  <a:schemeClr val="bg1">
                    <a:lumMod val="75000"/>
                  </a:schemeClr>
                </a:solidFill>
                <a:latin typeface="Bahnschrift SemiBold SemiConden" pitchFamily="34" charset="0"/>
                <a:ea typeface="Fira Code" pitchFamily="1" charset="0"/>
                <a:cs typeface="Fira Code" pitchFamily="1" charset="0"/>
              </a:rPr>
              <a:t>(Components)</a:t>
            </a:r>
            <a:endParaRPr lang="en-US" sz="2800" b="1" dirty="0">
              <a:solidFill>
                <a:schemeClr val="bg1">
                  <a:lumMod val="75000"/>
                </a:schemeClr>
              </a:solidFill>
              <a:latin typeface="Bahnschrift SemiBold SemiConden" pitchFamily="34" charset="0"/>
              <a:ea typeface="Fira Code" pitchFamily="1" charset="0"/>
              <a:cs typeface="Fira Code" pitchFamily="1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8B00B86-3D1D-4B13-A61F-B25B190CEEE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7281" y="2291383"/>
            <a:ext cx="6451012" cy="355615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656B465-7EB3-4AED-A70E-6BF9C336AF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4235" y="6617618"/>
            <a:ext cx="10225136" cy="563666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EE0B8CA-5FB5-47FD-8636-F39BCB4527AE}"/>
              </a:ext>
            </a:extLst>
          </p:cNvPr>
          <p:cNvSpPr/>
          <p:nvPr/>
        </p:nvSpPr>
        <p:spPr>
          <a:xfrm>
            <a:off x="4643411" y="6644308"/>
            <a:ext cx="10215959" cy="5609977"/>
          </a:xfrm>
          <a:prstGeom prst="rect">
            <a:avLst/>
          </a:prstGeom>
          <a:solidFill>
            <a:schemeClr val="accent6">
              <a:lumMod val="75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997870D4-01FE-4E66-B928-47556B013C07}"/>
              </a:ext>
            </a:extLst>
          </p:cNvPr>
          <p:cNvSpPr txBox="1">
            <a:spLocks/>
          </p:cNvSpPr>
          <p:nvPr/>
        </p:nvSpPr>
        <p:spPr>
          <a:xfrm>
            <a:off x="879302" y="5847542"/>
            <a:ext cx="2520280" cy="523220"/>
          </a:xfrm>
          <a:prstGeom prst="rect">
            <a:avLst/>
          </a:prstGeom>
          <a:solidFill>
            <a:srgbClr val="99FF66"/>
          </a:solidFill>
          <a:ln w="38100" cap="flat" cmpd="sng" algn="ctr">
            <a:solidFill>
              <a:srgbClr val="99FF66"/>
            </a:solidFill>
            <a:prstDash val="solid"/>
            <a:headEnd/>
            <a:tailEnd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indent="-480060"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b="1" dirty="0">
                <a:solidFill>
                  <a:schemeClr val="tx1"/>
                </a:solidFill>
                <a:latin typeface="Roboto Condensed SemiBold" pitchFamily="2" charset="0"/>
                <a:ea typeface="Roboto Condensed SemiBold" pitchFamily="2" charset="0"/>
                <a:cs typeface="Fira Code" pitchFamily="1" charset="0"/>
              </a:rPr>
              <a:t>component</a:t>
            </a:r>
            <a:endParaRPr lang="en-US" sz="3200" b="1" dirty="0">
              <a:solidFill>
                <a:schemeClr val="tx1"/>
              </a:solidFill>
              <a:latin typeface="Roboto Condensed SemiBold" pitchFamily="2" charset="0"/>
              <a:ea typeface="Roboto Condensed SemiBold" pitchFamily="2" charset="0"/>
              <a:cs typeface="Fira Code" pitchFamily="1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" descr="C:\Users\nrsak\Desktop\NewMaterials\1.NEW_Training\DEFAULTS\default_project\assets\images\logo_jiametric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515555" y="136898"/>
            <a:ext cx="2520280" cy="552212"/>
          </a:xfrm>
          <a:prstGeom prst="rect">
            <a:avLst/>
          </a:prstGeom>
          <a:noFill/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6BC5F6A1-A8E1-4703-907D-5CED4027E1C7}"/>
              </a:ext>
            </a:extLst>
          </p:cNvPr>
          <p:cNvSpPr txBox="1">
            <a:spLocks/>
          </p:cNvSpPr>
          <p:nvPr/>
        </p:nvSpPr>
        <p:spPr>
          <a:xfrm>
            <a:off x="172865" y="165890"/>
            <a:ext cx="15553728" cy="523220"/>
          </a:xfrm>
          <a:prstGeom prst="rect">
            <a:avLst/>
          </a:prstGeom>
          <a:solidFill>
            <a:srgbClr val="FF0066"/>
          </a:solidFill>
          <a:ln w="38100" cap="flat" cmpd="sng" algn="ctr">
            <a:solidFill>
              <a:srgbClr val="FF0066"/>
            </a:solidFill>
            <a:prstDash val="solid"/>
            <a:headEnd/>
            <a:tailEnd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R="0" indent="-480060" algn="ctr" defTabSz="91440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IN" sz="2800" b="1" spc="300" dirty="0" err="1">
                <a:solidFill>
                  <a:schemeClr val="bg1"/>
                </a:solidFill>
                <a:latin typeface="Bahnschrift SemiBold SemiConden" pitchFamily="34" charset="0"/>
                <a:ea typeface="Fira Code" pitchFamily="1" charset="0"/>
                <a:cs typeface="Fira Code" pitchFamily="1" charset="0"/>
              </a:rPr>
              <a:t>college_website</a:t>
            </a:r>
            <a:r>
              <a:rPr lang="en-IN" sz="2800" b="1" dirty="0">
                <a:solidFill>
                  <a:schemeClr val="bg1"/>
                </a:solidFill>
                <a:latin typeface="Bahnschrift SemiBold SemiConden" pitchFamily="34" charset="0"/>
                <a:ea typeface="Fira Code" pitchFamily="1" charset="0"/>
                <a:cs typeface="Fira Code" pitchFamily="1" charset="0"/>
              </a:rPr>
              <a:t> </a:t>
            </a:r>
            <a:r>
              <a:rPr lang="en-IN" sz="2800" b="1" dirty="0">
                <a:solidFill>
                  <a:schemeClr val="bg1">
                    <a:lumMod val="75000"/>
                  </a:schemeClr>
                </a:solidFill>
                <a:latin typeface="Bahnschrift SemiBold SemiConden" pitchFamily="34" charset="0"/>
                <a:ea typeface="Fira Code" pitchFamily="1" charset="0"/>
                <a:cs typeface="Fira Code" pitchFamily="1" charset="0"/>
              </a:rPr>
              <a:t>(Components)</a:t>
            </a:r>
            <a:endParaRPr lang="en-US" sz="2800" b="1" dirty="0">
              <a:solidFill>
                <a:schemeClr val="bg1">
                  <a:lumMod val="75000"/>
                </a:schemeClr>
              </a:solidFill>
              <a:latin typeface="Bahnschrift SemiBold SemiConden" pitchFamily="34" charset="0"/>
              <a:ea typeface="Fira Code" pitchFamily="1" charset="0"/>
              <a:cs typeface="Fira Code" pitchFamily="1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B2D6D2D-7415-4E8F-A4D4-3E3A4F439E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4235" y="6617618"/>
            <a:ext cx="10225136" cy="563666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B2EB9C5-09ED-46AB-A051-4FA1FF69A5CB}"/>
              </a:ext>
            </a:extLst>
          </p:cNvPr>
          <p:cNvSpPr/>
          <p:nvPr/>
        </p:nvSpPr>
        <p:spPr>
          <a:xfrm>
            <a:off x="4643411" y="6644308"/>
            <a:ext cx="10215959" cy="5609977"/>
          </a:xfrm>
          <a:prstGeom prst="rect">
            <a:avLst/>
          </a:prstGeom>
          <a:solidFill>
            <a:schemeClr val="accent6">
              <a:lumMod val="75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8F9FFD7-E6B8-4B26-B8D7-587C0E24C6A1}"/>
              </a:ext>
            </a:extLst>
          </p:cNvPr>
          <p:cNvSpPr/>
          <p:nvPr/>
        </p:nvSpPr>
        <p:spPr>
          <a:xfrm>
            <a:off x="4994274" y="6977657"/>
            <a:ext cx="9567889" cy="5080939"/>
          </a:xfrm>
          <a:prstGeom prst="rect">
            <a:avLst/>
          </a:prstGeom>
          <a:solidFill>
            <a:srgbClr val="99FF33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9322EF9-887C-410A-B2C3-91AABAA61A9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7281" y="2291383"/>
            <a:ext cx="6451012" cy="3556159"/>
          </a:xfrm>
          <a:prstGeom prst="rect">
            <a:avLst/>
          </a:prstGeom>
        </p:spPr>
      </p:pic>
      <p:sp>
        <p:nvSpPr>
          <p:cNvPr id="16" name="Subtitle 2">
            <a:extLst>
              <a:ext uri="{FF2B5EF4-FFF2-40B4-BE49-F238E27FC236}">
                <a16:creationId xmlns:a16="http://schemas.microsoft.com/office/drawing/2014/main" id="{E16784E6-4DC4-49D3-A8F0-32D995C43952}"/>
              </a:ext>
            </a:extLst>
          </p:cNvPr>
          <p:cNvSpPr txBox="1">
            <a:spLocks/>
          </p:cNvSpPr>
          <p:nvPr/>
        </p:nvSpPr>
        <p:spPr>
          <a:xfrm>
            <a:off x="879302" y="5847542"/>
            <a:ext cx="2520280" cy="523220"/>
          </a:xfrm>
          <a:prstGeom prst="rect">
            <a:avLst/>
          </a:prstGeom>
          <a:solidFill>
            <a:srgbClr val="99FF66"/>
          </a:solidFill>
          <a:ln w="38100" cap="flat" cmpd="sng" algn="ctr">
            <a:solidFill>
              <a:srgbClr val="99FF66"/>
            </a:solidFill>
            <a:prstDash val="solid"/>
            <a:headEnd/>
            <a:tailEnd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indent="-480060"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b="1" dirty="0">
                <a:solidFill>
                  <a:schemeClr val="tx1"/>
                </a:solidFill>
                <a:latin typeface="Roboto Condensed SemiBold" pitchFamily="2" charset="0"/>
                <a:ea typeface="Roboto Condensed SemiBold" pitchFamily="2" charset="0"/>
                <a:cs typeface="Fira Code" pitchFamily="1" charset="0"/>
              </a:rPr>
              <a:t>row</a:t>
            </a:r>
            <a:endParaRPr lang="en-US" sz="3200" b="1" dirty="0">
              <a:solidFill>
                <a:schemeClr val="tx1"/>
              </a:solidFill>
              <a:latin typeface="Roboto Condensed SemiBold" pitchFamily="2" charset="0"/>
              <a:ea typeface="Roboto Condensed SemiBold" pitchFamily="2" charset="0"/>
              <a:cs typeface="Fira Code" pitchFamily="1" charset="0"/>
            </a:endParaRP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E10CF97D-D251-407F-937C-9F4E9AFE1771}"/>
              </a:ext>
            </a:extLst>
          </p:cNvPr>
          <p:cNvSpPr txBox="1">
            <a:spLocks/>
          </p:cNvSpPr>
          <p:nvPr/>
        </p:nvSpPr>
        <p:spPr>
          <a:xfrm>
            <a:off x="879302" y="1433042"/>
            <a:ext cx="2520280" cy="523220"/>
          </a:xfrm>
          <a:prstGeom prst="rect">
            <a:avLst/>
          </a:prstGeom>
          <a:solidFill>
            <a:srgbClr val="99FF66"/>
          </a:solidFill>
          <a:ln w="38100" cap="flat" cmpd="sng" algn="ctr">
            <a:solidFill>
              <a:srgbClr val="99FF66"/>
            </a:solidFill>
            <a:prstDash val="solid"/>
            <a:headEnd/>
            <a:tailEnd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indent="-480060"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b="1" dirty="0">
                <a:solidFill>
                  <a:schemeClr val="tx1"/>
                </a:solidFill>
                <a:latin typeface="Roboto Condensed SemiBold" pitchFamily="2" charset="0"/>
                <a:ea typeface="Roboto Condensed SemiBold" pitchFamily="2" charset="0"/>
                <a:cs typeface="Fira Code" pitchFamily="1" charset="0"/>
              </a:rPr>
              <a:t>4_acas</a:t>
            </a:r>
            <a:endParaRPr lang="en-US" sz="3200" b="1" dirty="0">
              <a:solidFill>
                <a:schemeClr val="tx1"/>
              </a:solidFill>
              <a:latin typeface="Roboto Condensed SemiBold" pitchFamily="2" charset="0"/>
              <a:ea typeface="Roboto Condensed SemiBold" pitchFamily="2" charset="0"/>
              <a:cs typeface="Fira Code" pitchFamily="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35878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" descr="C:\Users\nrsak\Desktop\NewMaterials\1.NEW_Training\DEFAULTS\default_project\assets\images\logo_jiametric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515555" y="136898"/>
            <a:ext cx="2520280" cy="552212"/>
          </a:xfrm>
          <a:prstGeom prst="rect">
            <a:avLst/>
          </a:prstGeom>
          <a:noFill/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6BC5F6A1-A8E1-4703-907D-5CED4027E1C7}"/>
              </a:ext>
            </a:extLst>
          </p:cNvPr>
          <p:cNvSpPr txBox="1">
            <a:spLocks/>
          </p:cNvSpPr>
          <p:nvPr/>
        </p:nvSpPr>
        <p:spPr>
          <a:xfrm>
            <a:off x="172865" y="165890"/>
            <a:ext cx="15553728" cy="523220"/>
          </a:xfrm>
          <a:prstGeom prst="rect">
            <a:avLst/>
          </a:prstGeom>
          <a:solidFill>
            <a:srgbClr val="FF0066"/>
          </a:solidFill>
          <a:ln w="38100" cap="flat" cmpd="sng" algn="ctr">
            <a:solidFill>
              <a:srgbClr val="FF0066"/>
            </a:solidFill>
            <a:prstDash val="solid"/>
            <a:headEnd/>
            <a:tailEnd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R="0" indent="-480060" algn="ctr" defTabSz="91440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IN" sz="2800" b="1" spc="300" dirty="0" err="1">
                <a:solidFill>
                  <a:schemeClr val="bg1"/>
                </a:solidFill>
                <a:latin typeface="Bahnschrift SemiBold SemiConden" pitchFamily="34" charset="0"/>
                <a:ea typeface="Fira Code" pitchFamily="1" charset="0"/>
                <a:cs typeface="Fira Code" pitchFamily="1" charset="0"/>
              </a:rPr>
              <a:t>college_website</a:t>
            </a:r>
            <a:r>
              <a:rPr lang="en-IN" sz="2800" b="1" dirty="0">
                <a:solidFill>
                  <a:schemeClr val="bg1"/>
                </a:solidFill>
                <a:latin typeface="Bahnschrift SemiBold SemiConden" pitchFamily="34" charset="0"/>
                <a:ea typeface="Fira Code" pitchFamily="1" charset="0"/>
                <a:cs typeface="Fira Code" pitchFamily="1" charset="0"/>
              </a:rPr>
              <a:t> </a:t>
            </a:r>
            <a:r>
              <a:rPr lang="en-IN" sz="2800" b="1" dirty="0">
                <a:solidFill>
                  <a:schemeClr val="bg1">
                    <a:lumMod val="75000"/>
                  </a:schemeClr>
                </a:solidFill>
                <a:latin typeface="Bahnschrift SemiBold SemiConden" pitchFamily="34" charset="0"/>
                <a:ea typeface="Fira Code" pitchFamily="1" charset="0"/>
                <a:cs typeface="Fira Code" pitchFamily="1" charset="0"/>
              </a:rPr>
              <a:t>(Components)</a:t>
            </a:r>
            <a:endParaRPr lang="en-US" sz="2800" b="1" dirty="0">
              <a:solidFill>
                <a:schemeClr val="bg1">
                  <a:lumMod val="75000"/>
                </a:schemeClr>
              </a:solidFill>
              <a:latin typeface="Bahnschrift SemiBold SemiConden" pitchFamily="34" charset="0"/>
              <a:ea typeface="Fira Code" pitchFamily="1" charset="0"/>
              <a:cs typeface="Fira Code" pitchFamily="1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B2D6D2D-7415-4E8F-A4D4-3E3A4F439E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4235" y="6617618"/>
            <a:ext cx="10225136" cy="563666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B2EB9C5-09ED-46AB-A051-4FA1FF69A5CB}"/>
              </a:ext>
            </a:extLst>
          </p:cNvPr>
          <p:cNvSpPr/>
          <p:nvPr/>
        </p:nvSpPr>
        <p:spPr>
          <a:xfrm>
            <a:off x="4643411" y="6644308"/>
            <a:ext cx="10215959" cy="5609977"/>
          </a:xfrm>
          <a:prstGeom prst="rect">
            <a:avLst/>
          </a:prstGeom>
          <a:solidFill>
            <a:schemeClr val="accent6">
              <a:lumMod val="75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8F9FFD7-E6B8-4B26-B8D7-587C0E24C6A1}"/>
              </a:ext>
            </a:extLst>
          </p:cNvPr>
          <p:cNvSpPr/>
          <p:nvPr/>
        </p:nvSpPr>
        <p:spPr>
          <a:xfrm>
            <a:off x="4994274" y="6977657"/>
            <a:ext cx="9567889" cy="5080939"/>
          </a:xfrm>
          <a:prstGeom prst="rect">
            <a:avLst/>
          </a:prstGeom>
          <a:solidFill>
            <a:srgbClr val="99FF33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9322EF9-887C-410A-B2C3-91AABAA61A9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7281" y="2291383"/>
            <a:ext cx="6451012" cy="3556159"/>
          </a:xfrm>
          <a:prstGeom prst="rect">
            <a:avLst/>
          </a:prstGeom>
        </p:spPr>
      </p:pic>
      <p:sp>
        <p:nvSpPr>
          <p:cNvPr id="16" name="Subtitle 2">
            <a:extLst>
              <a:ext uri="{FF2B5EF4-FFF2-40B4-BE49-F238E27FC236}">
                <a16:creationId xmlns:a16="http://schemas.microsoft.com/office/drawing/2014/main" id="{E16784E6-4DC4-49D3-A8F0-32D995C43952}"/>
              </a:ext>
            </a:extLst>
          </p:cNvPr>
          <p:cNvSpPr txBox="1">
            <a:spLocks/>
          </p:cNvSpPr>
          <p:nvPr/>
        </p:nvSpPr>
        <p:spPr>
          <a:xfrm>
            <a:off x="879302" y="5847542"/>
            <a:ext cx="2520280" cy="523220"/>
          </a:xfrm>
          <a:prstGeom prst="rect">
            <a:avLst/>
          </a:prstGeom>
          <a:solidFill>
            <a:srgbClr val="99FF66"/>
          </a:solidFill>
          <a:ln w="38100" cap="flat" cmpd="sng" algn="ctr">
            <a:solidFill>
              <a:srgbClr val="99FF66"/>
            </a:solidFill>
            <a:prstDash val="solid"/>
            <a:headEnd/>
            <a:tailEnd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indent="-480060"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b="1" dirty="0">
                <a:solidFill>
                  <a:schemeClr val="tx1"/>
                </a:solidFill>
                <a:latin typeface="Roboto Condensed SemiBold" pitchFamily="2" charset="0"/>
                <a:ea typeface="Roboto Condensed SemiBold" pitchFamily="2" charset="0"/>
                <a:cs typeface="Fira Code" pitchFamily="1" charset="0"/>
              </a:rPr>
              <a:t>column</a:t>
            </a:r>
            <a:endParaRPr lang="en-US" sz="3200" b="1" dirty="0">
              <a:solidFill>
                <a:schemeClr val="tx1"/>
              </a:solidFill>
              <a:latin typeface="Roboto Condensed SemiBold" pitchFamily="2" charset="0"/>
              <a:ea typeface="Roboto Condensed SemiBold" pitchFamily="2" charset="0"/>
              <a:cs typeface="Fira Code" pitchFamily="1" charset="0"/>
            </a:endParaRP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E10CF97D-D251-407F-937C-9F4E9AFE1771}"/>
              </a:ext>
            </a:extLst>
          </p:cNvPr>
          <p:cNvSpPr txBox="1">
            <a:spLocks/>
          </p:cNvSpPr>
          <p:nvPr/>
        </p:nvSpPr>
        <p:spPr>
          <a:xfrm>
            <a:off x="879302" y="1433042"/>
            <a:ext cx="2520280" cy="523220"/>
          </a:xfrm>
          <a:prstGeom prst="rect">
            <a:avLst/>
          </a:prstGeom>
          <a:solidFill>
            <a:srgbClr val="99FF66"/>
          </a:solidFill>
          <a:ln w="38100" cap="flat" cmpd="sng" algn="ctr">
            <a:solidFill>
              <a:srgbClr val="99FF66"/>
            </a:solidFill>
            <a:prstDash val="solid"/>
            <a:headEnd/>
            <a:tailEnd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indent="-480060"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b="1" dirty="0">
                <a:solidFill>
                  <a:schemeClr val="tx1"/>
                </a:solidFill>
                <a:latin typeface="Roboto Condensed SemiBold" pitchFamily="2" charset="0"/>
                <a:ea typeface="Roboto Condensed SemiBold" pitchFamily="2" charset="0"/>
                <a:cs typeface="Fira Code" pitchFamily="1" charset="0"/>
              </a:rPr>
              <a:t>4_acas</a:t>
            </a:r>
            <a:endParaRPr lang="en-US" sz="3200" b="1" dirty="0">
              <a:solidFill>
                <a:schemeClr val="tx1"/>
              </a:solidFill>
              <a:latin typeface="Roboto Condensed SemiBold" pitchFamily="2" charset="0"/>
              <a:ea typeface="Roboto Condensed SemiBold" pitchFamily="2" charset="0"/>
              <a:cs typeface="Fira Code" pitchFamily="1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655237E-1B26-4359-BB61-1EDDC2A91895}"/>
              </a:ext>
            </a:extLst>
          </p:cNvPr>
          <p:cNvSpPr/>
          <p:nvPr/>
        </p:nvSpPr>
        <p:spPr>
          <a:xfrm>
            <a:off x="5257253" y="7195129"/>
            <a:ext cx="4456113" cy="4645993"/>
          </a:xfrm>
          <a:prstGeom prst="rect">
            <a:avLst/>
          </a:prstGeom>
          <a:solidFill>
            <a:srgbClr val="FF00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35C871-90B1-4A5A-A07E-9E7E1AE78BAB}"/>
              </a:ext>
            </a:extLst>
          </p:cNvPr>
          <p:cNvSpPr/>
          <p:nvPr/>
        </p:nvSpPr>
        <p:spPr>
          <a:xfrm>
            <a:off x="9897553" y="7195129"/>
            <a:ext cx="4456113" cy="4645993"/>
          </a:xfrm>
          <a:prstGeom prst="rect">
            <a:avLst/>
          </a:prstGeom>
          <a:solidFill>
            <a:srgbClr val="FF00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9918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" descr="C:\Users\nrsak\Desktop\NewMaterials\1.NEW_Training\DEFAULTS\default_project\assets\images\logo_jiametric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515555" y="136898"/>
            <a:ext cx="2520280" cy="552212"/>
          </a:xfrm>
          <a:prstGeom prst="rect">
            <a:avLst/>
          </a:prstGeom>
          <a:noFill/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6BC5F6A1-A8E1-4703-907D-5CED4027E1C7}"/>
              </a:ext>
            </a:extLst>
          </p:cNvPr>
          <p:cNvSpPr txBox="1">
            <a:spLocks/>
          </p:cNvSpPr>
          <p:nvPr/>
        </p:nvSpPr>
        <p:spPr>
          <a:xfrm>
            <a:off x="172865" y="165890"/>
            <a:ext cx="15553728" cy="523220"/>
          </a:xfrm>
          <a:prstGeom prst="rect">
            <a:avLst/>
          </a:prstGeom>
          <a:solidFill>
            <a:srgbClr val="FF0066"/>
          </a:solidFill>
          <a:ln w="38100" cap="flat" cmpd="sng" algn="ctr">
            <a:solidFill>
              <a:srgbClr val="FF0066"/>
            </a:solidFill>
            <a:prstDash val="solid"/>
            <a:headEnd/>
            <a:tailEnd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R="0" indent="-480060" algn="ctr" defTabSz="91440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IN" sz="2800" b="1" spc="300" dirty="0" err="1">
                <a:solidFill>
                  <a:schemeClr val="bg1"/>
                </a:solidFill>
                <a:latin typeface="Bahnschrift SemiBold SemiConden" pitchFamily="34" charset="0"/>
                <a:ea typeface="Fira Code" pitchFamily="1" charset="0"/>
                <a:cs typeface="Fira Code" pitchFamily="1" charset="0"/>
              </a:rPr>
              <a:t>college_website</a:t>
            </a:r>
            <a:r>
              <a:rPr lang="en-IN" sz="2800" b="1" dirty="0">
                <a:solidFill>
                  <a:schemeClr val="bg1"/>
                </a:solidFill>
                <a:latin typeface="Bahnschrift SemiBold SemiConden" pitchFamily="34" charset="0"/>
                <a:ea typeface="Fira Code" pitchFamily="1" charset="0"/>
                <a:cs typeface="Fira Code" pitchFamily="1" charset="0"/>
              </a:rPr>
              <a:t> </a:t>
            </a:r>
            <a:r>
              <a:rPr lang="en-IN" sz="2800" b="1" dirty="0">
                <a:solidFill>
                  <a:schemeClr val="bg1">
                    <a:lumMod val="75000"/>
                  </a:schemeClr>
                </a:solidFill>
                <a:latin typeface="Bahnschrift SemiBold SemiConden" pitchFamily="34" charset="0"/>
                <a:ea typeface="Fira Code" pitchFamily="1" charset="0"/>
                <a:cs typeface="Fira Code" pitchFamily="1" charset="0"/>
              </a:rPr>
              <a:t>(Components)</a:t>
            </a:r>
            <a:endParaRPr lang="en-US" sz="2800" b="1" dirty="0">
              <a:solidFill>
                <a:schemeClr val="bg1">
                  <a:lumMod val="75000"/>
                </a:schemeClr>
              </a:solidFill>
              <a:latin typeface="Bahnschrift SemiBold SemiConden" pitchFamily="34" charset="0"/>
              <a:ea typeface="Fira Code" pitchFamily="1" charset="0"/>
              <a:cs typeface="Fira Code" pitchFamily="1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B2D6D2D-7415-4E8F-A4D4-3E3A4F439E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4235" y="6617618"/>
            <a:ext cx="10225136" cy="563666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B2EB9C5-09ED-46AB-A051-4FA1FF69A5CB}"/>
              </a:ext>
            </a:extLst>
          </p:cNvPr>
          <p:cNvSpPr/>
          <p:nvPr/>
        </p:nvSpPr>
        <p:spPr>
          <a:xfrm>
            <a:off x="4643411" y="6644308"/>
            <a:ext cx="10215959" cy="5609977"/>
          </a:xfrm>
          <a:prstGeom prst="rect">
            <a:avLst/>
          </a:prstGeom>
          <a:solidFill>
            <a:schemeClr val="accent6">
              <a:lumMod val="75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8F9FFD7-E6B8-4B26-B8D7-587C0E24C6A1}"/>
              </a:ext>
            </a:extLst>
          </p:cNvPr>
          <p:cNvSpPr/>
          <p:nvPr/>
        </p:nvSpPr>
        <p:spPr>
          <a:xfrm>
            <a:off x="4994274" y="6977657"/>
            <a:ext cx="9567889" cy="5080939"/>
          </a:xfrm>
          <a:prstGeom prst="rect">
            <a:avLst/>
          </a:prstGeom>
          <a:solidFill>
            <a:srgbClr val="99FF33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9322EF9-887C-410A-B2C3-91AABAA61A9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7281" y="2291383"/>
            <a:ext cx="6451012" cy="3556159"/>
          </a:xfrm>
          <a:prstGeom prst="rect">
            <a:avLst/>
          </a:prstGeom>
        </p:spPr>
      </p:pic>
      <p:sp>
        <p:nvSpPr>
          <p:cNvPr id="16" name="Subtitle 2">
            <a:extLst>
              <a:ext uri="{FF2B5EF4-FFF2-40B4-BE49-F238E27FC236}">
                <a16:creationId xmlns:a16="http://schemas.microsoft.com/office/drawing/2014/main" id="{E16784E6-4DC4-49D3-A8F0-32D995C43952}"/>
              </a:ext>
            </a:extLst>
          </p:cNvPr>
          <p:cNvSpPr txBox="1">
            <a:spLocks/>
          </p:cNvSpPr>
          <p:nvPr/>
        </p:nvSpPr>
        <p:spPr>
          <a:xfrm>
            <a:off x="879302" y="5847542"/>
            <a:ext cx="2520280" cy="523220"/>
          </a:xfrm>
          <a:prstGeom prst="rect">
            <a:avLst/>
          </a:prstGeom>
          <a:solidFill>
            <a:srgbClr val="99FF66"/>
          </a:solidFill>
          <a:ln w="38100" cap="flat" cmpd="sng" algn="ctr">
            <a:solidFill>
              <a:srgbClr val="99FF66"/>
            </a:solidFill>
            <a:prstDash val="solid"/>
            <a:headEnd/>
            <a:tailEnd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indent="-480060"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b="1" dirty="0" err="1">
                <a:solidFill>
                  <a:schemeClr val="tx1"/>
                </a:solidFill>
                <a:latin typeface="Roboto Condensed SemiBold" pitchFamily="2" charset="0"/>
                <a:ea typeface="Roboto Condensed SemiBold" pitchFamily="2" charset="0"/>
                <a:cs typeface="Fira Code" pitchFamily="1" charset="0"/>
              </a:rPr>
              <a:t>subColumn</a:t>
            </a:r>
            <a:endParaRPr lang="en-US" sz="3200" b="1" dirty="0">
              <a:solidFill>
                <a:schemeClr val="tx1"/>
              </a:solidFill>
              <a:latin typeface="Roboto Condensed SemiBold" pitchFamily="2" charset="0"/>
              <a:ea typeface="Roboto Condensed SemiBold" pitchFamily="2" charset="0"/>
              <a:cs typeface="Fira Code" pitchFamily="1" charset="0"/>
            </a:endParaRP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E10CF97D-D251-407F-937C-9F4E9AFE1771}"/>
              </a:ext>
            </a:extLst>
          </p:cNvPr>
          <p:cNvSpPr txBox="1">
            <a:spLocks/>
          </p:cNvSpPr>
          <p:nvPr/>
        </p:nvSpPr>
        <p:spPr>
          <a:xfrm>
            <a:off x="879302" y="1433042"/>
            <a:ext cx="2520280" cy="523220"/>
          </a:xfrm>
          <a:prstGeom prst="rect">
            <a:avLst/>
          </a:prstGeom>
          <a:solidFill>
            <a:srgbClr val="99FF66"/>
          </a:solidFill>
          <a:ln w="38100" cap="flat" cmpd="sng" algn="ctr">
            <a:solidFill>
              <a:srgbClr val="99FF66"/>
            </a:solidFill>
            <a:prstDash val="solid"/>
            <a:headEnd/>
            <a:tailEnd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indent="-480060"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b="1" dirty="0">
                <a:solidFill>
                  <a:schemeClr val="tx1"/>
                </a:solidFill>
                <a:latin typeface="Roboto Condensed SemiBold" pitchFamily="2" charset="0"/>
                <a:ea typeface="Roboto Condensed SemiBold" pitchFamily="2" charset="0"/>
                <a:cs typeface="Fira Code" pitchFamily="1" charset="0"/>
              </a:rPr>
              <a:t>4_acas</a:t>
            </a:r>
            <a:endParaRPr lang="en-US" sz="3200" b="1" dirty="0">
              <a:solidFill>
                <a:schemeClr val="tx1"/>
              </a:solidFill>
              <a:latin typeface="Roboto Condensed SemiBold" pitchFamily="2" charset="0"/>
              <a:ea typeface="Roboto Condensed SemiBold" pitchFamily="2" charset="0"/>
              <a:cs typeface="Fira Code" pitchFamily="1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655237E-1B26-4359-BB61-1EDDC2A91895}"/>
              </a:ext>
            </a:extLst>
          </p:cNvPr>
          <p:cNvSpPr/>
          <p:nvPr/>
        </p:nvSpPr>
        <p:spPr>
          <a:xfrm>
            <a:off x="5257253" y="7195129"/>
            <a:ext cx="4456113" cy="4645993"/>
          </a:xfrm>
          <a:prstGeom prst="rect">
            <a:avLst/>
          </a:prstGeom>
          <a:solidFill>
            <a:srgbClr val="FF00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35C871-90B1-4A5A-A07E-9E7E1AE78BAB}"/>
              </a:ext>
            </a:extLst>
          </p:cNvPr>
          <p:cNvSpPr/>
          <p:nvPr/>
        </p:nvSpPr>
        <p:spPr>
          <a:xfrm>
            <a:off x="9897553" y="7195129"/>
            <a:ext cx="4456113" cy="4645993"/>
          </a:xfrm>
          <a:prstGeom prst="rect">
            <a:avLst/>
          </a:prstGeom>
          <a:solidFill>
            <a:srgbClr val="FF00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34E15FF-60C0-4420-A2BF-1FF536B749CA}"/>
              </a:ext>
            </a:extLst>
          </p:cNvPr>
          <p:cNvSpPr/>
          <p:nvPr/>
        </p:nvSpPr>
        <p:spPr>
          <a:xfrm>
            <a:off x="10109972" y="7454751"/>
            <a:ext cx="3945322" cy="4094625"/>
          </a:xfrm>
          <a:prstGeom prst="rect">
            <a:avLst/>
          </a:prstGeom>
          <a:solidFill>
            <a:schemeClr val="accent1">
              <a:lumMod val="75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AFC8641-6AE3-47A2-889E-E2024F29FA5C}"/>
              </a:ext>
            </a:extLst>
          </p:cNvPr>
          <p:cNvSpPr/>
          <p:nvPr/>
        </p:nvSpPr>
        <p:spPr>
          <a:xfrm>
            <a:off x="5512648" y="7470812"/>
            <a:ext cx="3945322" cy="4094625"/>
          </a:xfrm>
          <a:prstGeom prst="rect">
            <a:avLst/>
          </a:prstGeom>
          <a:solidFill>
            <a:schemeClr val="accent1">
              <a:lumMod val="75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8894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" descr="C:\Users\nrsak\Desktop\NewMaterials\1.NEW_Training\DEFAULTS\default_project\assets\images\logo_jiametric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515555" y="136898"/>
            <a:ext cx="2520280" cy="552212"/>
          </a:xfrm>
          <a:prstGeom prst="rect">
            <a:avLst/>
          </a:prstGeom>
          <a:noFill/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CD5BA480-D62F-424F-851D-1EF16786F13C}"/>
              </a:ext>
            </a:extLst>
          </p:cNvPr>
          <p:cNvSpPr txBox="1">
            <a:spLocks/>
          </p:cNvSpPr>
          <p:nvPr/>
        </p:nvSpPr>
        <p:spPr>
          <a:xfrm>
            <a:off x="889819" y="1369242"/>
            <a:ext cx="2520280" cy="523220"/>
          </a:xfrm>
          <a:prstGeom prst="rect">
            <a:avLst/>
          </a:prstGeom>
          <a:solidFill>
            <a:srgbClr val="99FF66"/>
          </a:solidFill>
          <a:ln w="38100" cap="flat" cmpd="sng" algn="ctr">
            <a:solidFill>
              <a:srgbClr val="99FF66"/>
            </a:solidFill>
            <a:prstDash val="solid"/>
            <a:headEnd/>
            <a:tailEnd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indent="-480060"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b="1" dirty="0">
                <a:solidFill>
                  <a:schemeClr val="tx1"/>
                </a:solidFill>
                <a:latin typeface="Roboto Condensed SemiBold" pitchFamily="2" charset="0"/>
                <a:ea typeface="Roboto Condensed SemiBold" pitchFamily="2" charset="0"/>
                <a:cs typeface="Fira Code" pitchFamily="1" charset="0"/>
              </a:rPr>
              <a:t>5_holistic</a:t>
            </a:r>
            <a:endParaRPr lang="en-US" sz="3200" b="1" dirty="0">
              <a:solidFill>
                <a:schemeClr val="tx1"/>
              </a:solidFill>
              <a:latin typeface="Roboto Condensed SemiBold" pitchFamily="2" charset="0"/>
              <a:ea typeface="Roboto Condensed SemiBold" pitchFamily="2" charset="0"/>
              <a:cs typeface="Fira Code" pitchFamily="1" charset="0"/>
            </a:endParaRP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152FA810-4AE6-4A13-B2FD-CCC076286E4A}"/>
              </a:ext>
            </a:extLst>
          </p:cNvPr>
          <p:cNvSpPr txBox="1">
            <a:spLocks/>
          </p:cNvSpPr>
          <p:nvPr/>
        </p:nvSpPr>
        <p:spPr>
          <a:xfrm>
            <a:off x="172865" y="165890"/>
            <a:ext cx="15553728" cy="523220"/>
          </a:xfrm>
          <a:prstGeom prst="rect">
            <a:avLst/>
          </a:prstGeom>
          <a:solidFill>
            <a:srgbClr val="FF0066"/>
          </a:solidFill>
          <a:ln w="38100" cap="flat" cmpd="sng" algn="ctr">
            <a:solidFill>
              <a:srgbClr val="FF0066"/>
            </a:solidFill>
            <a:prstDash val="solid"/>
            <a:headEnd/>
            <a:tailEnd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R="0" indent="-480060" algn="ctr" defTabSz="91440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IN" sz="2800" b="1" spc="300" dirty="0" err="1">
                <a:solidFill>
                  <a:schemeClr val="bg1"/>
                </a:solidFill>
                <a:latin typeface="Bahnschrift SemiBold SemiConden" pitchFamily="34" charset="0"/>
                <a:ea typeface="Fira Code" pitchFamily="1" charset="0"/>
                <a:cs typeface="Fira Code" pitchFamily="1" charset="0"/>
              </a:rPr>
              <a:t>college_website</a:t>
            </a:r>
            <a:r>
              <a:rPr lang="en-IN" sz="2800" b="1" dirty="0">
                <a:solidFill>
                  <a:schemeClr val="bg1"/>
                </a:solidFill>
                <a:latin typeface="Bahnschrift SemiBold SemiConden" pitchFamily="34" charset="0"/>
                <a:ea typeface="Fira Code" pitchFamily="1" charset="0"/>
                <a:cs typeface="Fira Code" pitchFamily="1" charset="0"/>
              </a:rPr>
              <a:t> </a:t>
            </a:r>
            <a:r>
              <a:rPr lang="en-IN" sz="2800" b="1" dirty="0">
                <a:solidFill>
                  <a:schemeClr val="bg1">
                    <a:lumMod val="75000"/>
                  </a:schemeClr>
                </a:solidFill>
                <a:latin typeface="Bahnschrift SemiBold SemiConden" pitchFamily="34" charset="0"/>
                <a:ea typeface="Fira Code" pitchFamily="1" charset="0"/>
                <a:cs typeface="Fira Code" pitchFamily="1" charset="0"/>
              </a:rPr>
              <a:t>(Components)</a:t>
            </a:r>
            <a:endParaRPr lang="en-US" sz="2800" b="1" dirty="0">
              <a:solidFill>
                <a:schemeClr val="bg1">
                  <a:lumMod val="75000"/>
                </a:schemeClr>
              </a:solidFill>
              <a:latin typeface="Bahnschrift SemiBold SemiConden" pitchFamily="34" charset="0"/>
              <a:ea typeface="Fira Code" pitchFamily="1" charset="0"/>
              <a:cs typeface="Fira Code" pitchFamily="1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A4A8E36-026D-427C-81DE-7DE5A54BFC3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3693" y="1859226"/>
            <a:ext cx="6378187" cy="401186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1B83CCB-3748-4431-AB07-8EA2A3F969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8338" y="6437462"/>
            <a:ext cx="8986937" cy="565276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1BBA24E-AA7B-482B-B834-8DEC45FE8D50}"/>
              </a:ext>
            </a:extLst>
          </p:cNvPr>
          <p:cNvSpPr/>
          <p:nvPr/>
        </p:nvSpPr>
        <p:spPr>
          <a:xfrm>
            <a:off x="5008338" y="6437462"/>
            <a:ext cx="8986936" cy="5652764"/>
          </a:xfrm>
          <a:prstGeom prst="rect">
            <a:avLst/>
          </a:prstGeom>
          <a:solidFill>
            <a:schemeClr val="accent6">
              <a:lumMod val="75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CD3AF68E-62A1-49E7-B2FA-8D5B652BC617}"/>
              </a:ext>
            </a:extLst>
          </p:cNvPr>
          <p:cNvSpPr txBox="1">
            <a:spLocks/>
          </p:cNvSpPr>
          <p:nvPr/>
        </p:nvSpPr>
        <p:spPr>
          <a:xfrm>
            <a:off x="879302" y="5825530"/>
            <a:ext cx="2520280" cy="523220"/>
          </a:xfrm>
          <a:prstGeom prst="rect">
            <a:avLst/>
          </a:prstGeom>
          <a:solidFill>
            <a:srgbClr val="99FF66"/>
          </a:solidFill>
          <a:ln w="38100" cap="flat" cmpd="sng" algn="ctr">
            <a:solidFill>
              <a:srgbClr val="99FF66"/>
            </a:solidFill>
            <a:prstDash val="solid"/>
            <a:headEnd/>
            <a:tailEnd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indent="-480060"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b="1" dirty="0">
                <a:solidFill>
                  <a:schemeClr val="tx1"/>
                </a:solidFill>
                <a:latin typeface="Roboto Condensed SemiBold" pitchFamily="2" charset="0"/>
                <a:ea typeface="Roboto Condensed SemiBold" pitchFamily="2" charset="0"/>
                <a:cs typeface="Fira Code" pitchFamily="1" charset="0"/>
              </a:rPr>
              <a:t>component</a:t>
            </a:r>
            <a:endParaRPr lang="en-US" sz="3200" b="1" dirty="0">
              <a:solidFill>
                <a:schemeClr val="tx1"/>
              </a:solidFill>
              <a:latin typeface="Roboto Condensed SemiBold" pitchFamily="2" charset="0"/>
              <a:ea typeface="Roboto Condensed SemiBold" pitchFamily="2" charset="0"/>
              <a:cs typeface="Fira Code" pitchFamily="1" charset="0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" descr="C:\Users\nrsak\Desktop\NewMaterials\1.NEW_Training\DEFAULTS\default_project\assets\images\logo_jiametric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515555" y="136898"/>
            <a:ext cx="2520280" cy="552212"/>
          </a:xfrm>
          <a:prstGeom prst="rect">
            <a:avLst/>
          </a:prstGeom>
          <a:noFill/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152FA810-4AE6-4A13-B2FD-CCC076286E4A}"/>
              </a:ext>
            </a:extLst>
          </p:cNvPr>
          <p:cNvSpPr txBox="1">
            <a:spLocks/>
          </p:cNvSpPr>
          <p:nvPr/>
        </p:nvSpPr>
        <p:spPr>
          <a:xfrm>
            <a:off x="172865" y="165890"/>
            <a:ext cx="15553728" cy="523220"/>
          </a:xfrm>
          <a:prstGeom prst="rect">
            <a:avLst/>
          </a:prstGeom>
          <a:solidFill>
            <a:srgbClr val="FF0066"/>
          </a:solidFill>
          <a:ln w="38100" cap="flat" cmpd="sng" algn="ctr">
            <a:solidFill>
              <a:srgbClr val="FF0066"/>
            </a:solidFill>
            <a:prstDash val="solid"/>
            <a:headEnd/>
            <a:tailEnd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R="0" indent="-480060" algn="ctr" defTabSz="91440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IN" sz="2800" b="1" spc="300" dirty="0" err="1">
                <a:solidFill>
                  <a:schemeClr val="bg1"/>
                </a:solidFill>
                <a:latin typeface="Bahnschrift SemiBold SemiConden" pitchFamily="34" charset="0"/>
                <a:ea typeface="Fira Code" pitchFamily="1" charset="0"/>
                <a:cs typeface="Fira Code" pitchFamily="1" charset="0"/>
              </a:rPr>
              <a:t>college_website</a:t>
            </a:r>
            <a:r>
              <a:rPr lang="en-IN" sz="2800" b="1" dirty="0">
                <a:solidFill>
                  <a:schemeClr val="bg1"/>
                </a:solidFill>
                <a:latin typeface="Bahnschrift SemiBold SemiConden" pitchFamily="34" charset="0"/>
                <a:ea typeface="Fira Code" pitchFamily="1" charset="0"/>
                <a:cs typeface="Fira Code" pitchFamily="1" charset="0"/>
              </a:rPr>
              <a:t> </a:t>
            </a:r>
            <a:r>
              <a:rPr lang="en-IN" sz="2800" b="1" dirty="0">
                <a:solidFill>
                  <a:schemeClr val="bg1">
                    <a:lumMod val="75000"/>
                  </a:schemeClr>
                </a:solidFill>
                <a:latin typeface="Bahnschrift SemiBold SemiConden" pitchFamily="34" charset="0"/>
                <a:ea typeface="Fira Code" pitchFamily="1" charset="0"/>
                <a:cs typeface="Fira Code" pitchFamily="1" charset="0"/>
              </a:rPr>
              <a:t>(Components)</a:t>
            </a:r>
            <a:endParaRPr lang="en-US" sz="2800" b="1" dirty="0">
              <a:solidFill>
                <a:schemeClr val="bg1">
                  <a:lumMod val="75000"/>
                </a:schemeClr>
              </a:solidFill>
              <a:latin typeface="Bahnschrift SemiBold SemiConden" pitchFamily="34" charset="0"/>
              <a:ea typeface="Fira Code" pitchFamily="1" charset="0"/>
              <a:cs typeface="Fira Code" pitchFamily="1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B2C0FCA-5CB8-42ED-9DE7-7769A528D8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6283" y="6437462"/>
            <a:ext cx="8986937" cy="5652764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18AB01D6-7415-479E-A560-3A3A4C341573}"/>
              </a:ext>
            </a:extLst>
          </p:cNvPr>
          <p:cNvSpPr/>
          <p:nvPr/>
        </p:nvSpPr>
        <p:spPr>
          <a:xfrm>
            <a:off x="5066284" y="6437462"/>
            <a:ext cx="8986936" cy="5652764"/>
          </a:xfrm>
          <a:prstGeom prst="rect">
            <a:avLst/>
          </a:prstGeom>
          <a:solidFill>
            <a:schemeClr val="accent6">
              <a:lumMod val="75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F452112-D56B-48F1-8995-6C0C8CCF81C7}"/>
              </a:ext>
            </a:extLst>
          </p:cNvPr>
          <p:cNvSpPr/>
          <p:nvPr/>
        </p:nvSpPr>
        <p:spPr>
          <a:xfrm>
            <a:off x="5426323" y="7849636"/>
            <a:ext cx="8208912" cy="3957942"/>
          </a:xfrm>
          <a:prstGeom prst="rect">
            <a:avLst/>
          </a:prstGeom>
          <a:solidFill>
            <a:srgbClr val="99FF33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154DAAC-13F5-4B02-95B6-4E604BF01A00}"/>
              </a:ext>
            </a:extLst>
          </p:cNvPr>
          <p:cNvSpPr/>
          <p:nvPr/>
        </p:nvSpPr>
        <p:spPr>
          <a:xfrm>
            <a:off x="5426322" y="6639493"/>
            <a:ext cx="8208911" cy="1008112"/>
          </a:xfrm>
          <a:prstGeom prst="rect">
            <a:avLst/>
          </a:prstGeom>
          <a:solidFill>
            <a:srgbClr val="99FF33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1213CBA-0E95-4736-B3FB-84FA9BF7089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3693" y="1859226"/>
            <a:ext cx="6378187" cy="4011866"/>
          </a:xfrm>
          <a:prstGeom prst="rect">
            <a:avLst/>
          </a:prstGeom>
        </p:spPr>
      </p:pic>
      <p:sp>
        <p:nvSpPr>
          <p:cNvPr id="19" name="Subtitle 2">
            <a:extLst>
              <a:ext uri="{FF2B5EF4-FFF2-40B4-BE49-F238E27FC236}">
                <a16:creationId xmlns:a16="http://schemas.microsoft.com/office/drawing/2014/main" id="{9A78A37A-C17B-41CB-B537-A3EF9A341AB4}"/>
              </a:ext>
            </a:extLst>
          </p:cNvPr>
          <p:cNvSpPr txBox="1">
            <a:spLocks/>
          </p:cNvSpPr>
          <p:nvPr/>
        </p:nvSpPr>
        <p:spPr>
          <a:xfrm>
            <a:off x="879302" y="5825530"/>
            <a:ext cx="2520280" cy="523220"/>
          </a:xfrm>
          <a:prstGeom prst="rect">
            <a:avLst/>
          </a:prstGeom>
          <a:solidFill>
            <a:srgbClr val="99FF66"/>
          </a:solidFill>
          <a:ln w="38100" cap="flat" cmpd="sng" algn="ctr">
            <a:solidFill>
              <a:srgbClr val="99FF66"/>
            </a:solidFill>
            <a:prstDash val="solid"/>
            <a:headEnd/>
            <a:tailEnd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indent="-480060"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b="1" dirty="0">
                <a:solidFill>
                  <a:schemeClr val="tx1"/>
                </a:solidFill>
                <a:latin typeface="Roboto Condensed SemiBold" pitchFamily="2" charset="0"/>
                <a:ea typeface="Roboto Condensed SemiBold" pitchFamily="2" charset="0"/>
                <a:cs typeface="Fira Code" pitchFamily="1" charset="0"/>
              </a:rPr>
              <a:t>row</a:t>
            </a:r>
            <a:endParaRPr lang="en-US" sz="3200" b="1" dirty="0">
              <a:solidFill>
                <a:schemeClr val="tx1"/>
              </a:solidFill>
              <a:latin typeface="Roboto Condensed SemiBold" pitchFamily="2" charset="0"/>
              <a:ea typeface="Roboto Condensed SemiBold" pitchFamily="2" charset="0"/>
              <a:cs typeface="Fira Code" pitchFamily="1" charset="0"/>
            </a:endParaRP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F0F7AC70-661F-4FF4-A793-4ADFE7FB0141}"/>
              </a:ext>
            </a:extLst>
          </p:cNvPr>
          <p:cNvSpPr txBox="1">
            <a:spLocks/>
          </p:cNvSpPr>
          <p:nvPr/>
        </p:nvSpPr>
        <p:spPr>
          <a:xfrm>
            <a:off x="889819" y="1369242"/>
            <a:ext cx="2520280" cy="523220"/>
          </a:xfrm>
          <a:prstGeom prst="rect">
            <a:avLst/>
          </a:prstGeom>
          <a:solidFill>
            <a:srgbClr val="99FF66"/>
          </a:solidFill>
          <a:ln w="38100" cap="flat" cmpd="sng" algn="ctr">
            <a:solidFill>
              <a:srgbClr val="99FF66"/>
            </a:solidFill>
            <a:prstDash val="solid"/>
            <a:headEnd/>
            <a:tailEnd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indent="-480060"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b="1" dirty="0">
                <a:solidFill>
                  <a:schemeClr val="tx1"/>
                </a:solidFill>
                <a:latin typeface="Roboto Condensed SemiBold" pitchFamily="2" charset="0"/>
                <a:ea typeface="Roboto Condensed SemiBold" pitchFamily="2" charset="0"/>
                <a:cs typeface="Fira Code" pitchFamily="1" charset="0"/>
              </a:rPr>
              <a:t>5_holistic</a:t>
            </a:r>
            <a:endParaRPr lang="en-US" sz="3200" b="1" dirty="0">
              <a:solidFill>
                <a:schemeClr val="tx1"/>
              </a:solidFill>
              <a:latin typeface="Roboto Condensed SemiBold" pitchFamily="2" charset="0"/>
              <a:ea typeface="Roboto Condensed SemiBold" pitchFamily="2" charset="0"/>
              <a:cs typeface="Fira Code" pitchFamily="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03517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" descr="C:\Users\nrsak\Desktop\NewMaterials\1.NEW_Training\DEFAULTS\default_project\assets\images\logo_jiametric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515555" y="136898"/>
            <a:ext cx="2520280" cy="552212"/>
          </a:xfrm>
          <a:prstGeom prst="rect">
            <a:avLst/>
          </a:prstGeom>
          <a:noFill/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F7EA5BB5-4375-4352-B33C-E0416A713A3A}"/>
              </a:ext>
            </a:extLst>
          </p:cNvPr>
          <p:cNvSpPr txBox="1">
            <a:spLocks/>
          </p:cNvSpPr>
          <p:nvPr/>
        </p:nvSpPr>
        <p:spPr>
          <a:xfrm>
            <a:off x="889819" y="1369242"/>
            <a:ext cx="2520280" cy="523220"/>
          </a:xfrm>
          <a:prstGeom prst="rect">
            <a:avLst/>
          </a:prstGeom>
          <a:solidFill>
            <a:srgbClr val="99FF66"/>
          </a:solidFill>
          <a:ln w="38100" cap="flat" cmpd="sng" algn="ctr">
            <a:solidFill>
              <a:srgbClr val="99FF66"/>
            </a:solidFill>
            <a:prstDash val="solid"/>
            <a:headEnd/>
            <a:tailEnd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indent="-480060"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b="1" dirty="0">
                <a:solidFill>
                  <a:schemeClr val="tx1"/>
                </a:solidFill>
                <a:latin typeface="Roboto Condensed SemiBold" pitchFamily="2" charset="0"/>
                <a:ea typeface="Roboto Condensed SemiBold" pitchFamily="2" charset="0"/>
                <a:cs typeface="Fira Code" pitchFamily="1" charset="0"/>
              </a:rPr>
              <a:t>1_navBar</a:t>
            </a:r>
            <a:endParaRPr lang="en-US" sz="3200" b="1" dirty="0">
              <a:solidFill>
                <a:schemeClr val="tx1"/>
              </a:solidFill>
              <a:latin typeface="Roboto Condensed SemiBold" pitchFamily="2" charset="0"/>
              <a:ea typeface="Roboto Condensed SemiBold" pitchFamily="2" charset="0"/>
              <a:cs typeface="Fira Code" pitchFamily="1" charset="0"/>
            </a:endParaRP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19A95755-0768-4EF9-9407-9920C77F694B}"/>
              </a:ext>
            </a:extLst>
          </p:cNvPr>
          <p:cNvSpPr txBox="1">
            <a:spLocks/>
          </p:cNvSpPr>
          <p:nvPr/>
        </p:nvSpPr>
        <p:spPr>
          <a:xfrm>
            <a:off x="172865" y="165890"/>
            <a:ext cx="15553728" cy="523220"/>
          </a:xfrm>
          <a:prstGeom prst="rect">
            <a:avLst/>
          </a:prstGeom>
          <a:solidFill>
            <a:srgbClr val="FF0066"/>
          </a:solidFill>
          <a:ln w="38100" cap="flat" cmpd="sng" algn="ctr">
            <a:solidFill>
              <a:srgbClr val="FF0066"/>
            </a:solidFill>
            <a:prstDash val="solid"/>
            <a:headEnd/>
            <a:tailEnd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R="0" indent="-480060" algn="ctr" defTabSz="91440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IN" sz="2800" b="1" spc="300" dirty="0" err="1">
                <a:solidFill>
                  <a:schemeClr val="bg1"/>
                </a:solidFill>
                <a:latin typeface="Bahnschrift SemiBold SemiConden" pitchFamily="34" charset="0"/>
                <a:ea typeface="Fira Code" pitchFamily="1" charset="0"/>
                <a:cs typeface="Fira Code" pitchFamily="1" charset="0"/>
              </a:rPr>
              <a:t>college_website</a:t>
            </a:r>
            <a:r>
              <a:rPr lang="en-IN" sz="2800" b="1" dirty="0">
                <a:solidFill>
                  <a:schemeClr val="bg1"/>
                </a:solidFill>
                <a:latin typeface="Bahnschrift SemiBold SemiConden" pitchFamily="34" charset="0"/>
                <a:ea typeface="Fira Code" pitchFamily="1" charset="0"/>
                <a:cs typeface="Fira Code" pitchFamily="1" charset="0"/>
              </a:rPr>
              <a:t> </a:t>
            </a:r>
            <a:r>
              <a:rPr lang="en-IN" sz="2800" b="1" dirty="0">
                <a:solidFill>
                  <a:schemeClr val="bg1">
                    <a:lumMod val="75000"/>
                  </a:schemeClr>
                </a:solidFill>
                <a:latin typeface="Bahnschrift SemiBold SemiConden" pitchFamily="34" charset="0"/>
                <a:ea typeface="Fira Code" pitchFamily="1" charset="0"/>
                <a:cs typeface="Fira Code" pitchFamily="1" charset="0"/>
              </a:rPr>
              <a:t>(Components)</a:t>
            </a:r>
            <a:endParaRPr lang="en-US" sz="2800" b="1" dirty="0">
              <a:solidFill>
                <a:schemeClr val="bg1">
                  <a:lumMod val="75000"/>
                </a:schemeClr>
              </a:solidFill>
              <a:latin typeface="Bahnschrift SemiBold SemiConden" pitchFamily="34" charset="0"/>
              <a:ea typeface="Fira Code" pitchFamily="1" charset="0"/>
              <a:cs typeface="Fira Code" pitchFamily="1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690B412-7F2E-4551-A827-D0FEE80629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281" y="3089226"/>
            <a:ext cx="16215065" cy="151502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2D9FBA7-D600-41A4-AF0E-68D8F56B69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282" y="7625730"/>
            <a:ext cx="16215065" cy="151502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F0DF7496-44AC-4597-92F2-D543442FF7C4}"/>
              </a:ext>
            </a:extLst>
          </p:cNvPr>
          <p:cNvSpPr/>
          <p:nvPr/>
        </p:nvSpPr>
        <p:spPr>
          <a:xfrm>
            <a:off x="1780281" y="7625730"/>
            <a:ext cx="16215065" cy="1515022"/>
          </a:xfrm>
          <a:prstGeom prst="rect">
            <a:avLst/>
          </a:prstGeom>
          <a:solidFill>
            <a:schemeClr val="accent6">
              <a:lumMod val="75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8DF0707B-35C5-47D1-9C0B-51AD215FAAF7}"/>
              </a:ext>
            </a:extLst>
          </p:cNvPr>
          <p:cNvSpPr txBox="1">
            <a:spLocks/>
          </p:cNvSpPr>
          <p:nvPr/>
        </p:nvSpPr>
        <p:spPr>
          <a:xfrm>
            <a:off x="889819" y="6401594"/>
            <a:ext cx="2520280" cy="523220"/>
          </a:xfrm>
          <a:prstGeom prst="rect">
            <a:avLst/>
          </a:prstGeom>
          <a:solidFill>
            <a:srgbClr val="99FF66"/>
          </a:solidFill>
          <a:ln w="38100" cap="flat" cmpd="sng" algn="ctr">
            <a:solidFill>
              <a:srgbClr val="99FF66"/>
            </a:solidFill>
            <a:prstDash val="solid"/>
            <a:headEnd/>
            <a:tailEnd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indent="-480060"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b="1" dirty="0">
                <a:solidFill>
                  <a:schemeClr val="tx1"/>
                </a:solidFill>
                <a:latin typeface="Roboto Condensed SemiBold" pitchFamily="2" charset="0"/>
                <a:ea typeface="Roboto Condensed SemiBold" pitchFamily="2" charset="0"/>
                <a:cs typeface="Fira Code" pitchFamily="1" charset="0"/>
              </a:rPr>
              <a:t>component</a:t>
            </a:r>
            <a:endParaRPr lang="en-US" sz="3200" b="1" dirty="0">
              <a:solidFill>
                <a:schemeClr val="tx1"/>
              </a:solidFill>
              <a:latin typeface="Roboto Condensed SemiBold" pitchFamily="2" charset="0"/>
              <a:ea typeface="Roboto Condensed SemiBold" pitchFamily="2" charset="0"/>
              <a:cs typeface="Fira Code" pitchFamily="1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" descr="C:\Users\nrsak\Desktop\NewMaterials\1.NEW_Training\DEFAULTS\default_project\assets\images\logo_jiametric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515555" y="136898"/>
            <a:ext cx="2520280" cy="552212"/>
          </a:xfrm>
          <a:prstGeom prst="rect">
            <a:avLst/>
          </a:prstGeom>
          <a:noFill/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152FA810-4AE6-4A13-B2FD-CCC076286E4A}"/>
              </a:ext>
            </a:extLst>
          </p:cNvPr>
          <p:cNvSpPr txBox="1">
            <a:spLocks/>
          </p:cNvSpPr>
          <p:nvPr/>
        </p:nvSpPr>
        <p:spPr>
          <a:xfrm>
            <a:off x="172865" y="165890"/>
            <a:ext cx="15553728" cy="523220"/>
          </a:xfrm>
          <a:prstGeom prst="rect">
            <a:avLst/>
          </a:prstGeom>
          <a:solidFill>
            <a:srgbClr val="FF0066"/>
          </a:solidFill>
          <a:ln w="38100" cap="flat" cmpd="sng" algn="ctr">
            <a:solidFill>
              <a:srgbClr val="FF0066"/>
            </a:solidFill>
            <a:prstDash val="solid"/>
            <a:headEnd/>
            <a:tailEnd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R="0" indent="-480060" algn="ctr" defTabSz="91440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IN" sz="2800" b="1" spc="300" dirty="0" err="1">
                <a:solidFill>
                  <a:schemeClr val="bg1"/>
                </a:solidFill>
                <a:latin typeface="Bahnschrift SemiBold SemiConden" pitchFamily="34" charset="0"/>
                <a:ea typeface="Fira Code" pitchFamily="1" charset="0"/>
                <a:cs typeface="Fira Code" pitchFamily="1" charset="0"/>
              </a:rPr>
              <a:t>college_website</a:t>
            </a:r>
            <a:r>
              <a:rPr lang="en-IN" sz="2800" b="1" dirty="0">
                <a:solidFill>
                  <a:schemeClr val="bg1"/>
                </a:solidFill>
                <a:latin typeface="Bahnschrift SemiBold SemiConden" pitchFamily="34" charset="0"/>
                <a:ea typeface="Fira Code" pitchFamily="1" charset="0"/>
                <a:cs typeface="Fira Code" pitchFamily="1" charset="0"/>
              </a:rPr>
              <a:t> </a:t>
            </a:r>
            <a:r>
              <a:rPr lang="en-IN" sz="2800" b="1" dirty="0">
                <a:solidFill>
                  <a:schemeClr val="bg1">
                    <a:lumMod val="75000"/>
                  </a:schemeClr>
                </a:solidFill>
                <a:latin typeface="Bahnschrift SemiBold SemiConden" pitchFamily="34" charset="0"/>
                <a:ea typeface="Fira Code" pitchFamily="1" charset="0"/>
                <a:cs typeface="Fira Code" pitchFamily="1" charset="0"/>
              </a:rPr>
              <a:t>(Components)</a:t>
            </a:r>
            <a:endParaRPr lang="en-US" sz="2800" b="1" dirty="0">
              <a:solidFill>
                <a:schemeClr val="bg1">
                  <a:lumMod val="75000"/>
                </a:schemeClr>
              </a:solidFill>
              <a:latin typeface="Bahnschrift SemiBold SemiConden" pitchFamily="34" charset="0"/>
              <a:ea typeface="Fira Code" pitchFamily="1" charset="0"/>
              <a:cs typeface="Fira Code" pitchFamily="1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B2C0FCA-5CB8-42ED-9DE7-7769A528D8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6283" y="6437462"/>
            <a:ext cx="8986937" cy="5652764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18AB01D6-7415-479E-A560-3A3A4C341573}"/>
              </a:ext>
            </a:extLst>
          </p:cNvPr>
          <p:cNvSpPr/>
          <p:nvPr/>
        </p:nvSpPr>
        <p:spPr>
          <a:xfrm>
            <a:off x="5066284" y="6437462"/>
            <a:ext cx="8986936" cy="5652764"/>
          </a:xfrm>
          <a:prstGeom prst="rect">
            <a:avLst/>
          </a:prstGeom>
          <a:solidFill>
            <a:schemeClr val="accent6">
              <a:lumMod val="75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F452112-D56B-48F1-8995-6C0C8CCF81C7}"/>
              </a:ext>
            </a:extLst>
          </p:cNvPr>
          <p:cNvSpPr/>
          <p:nvPr/>
        </p:nvSpPr>
        <p:spPr>
          <a:xfrm>
            <a:off x="5426323" y="7849636"/>
            <a:ext cx="8208912" cy="3957942"/>
          </a:xfrm>
          <a:prstGeom prst="rect">
            <a:avLst/>
          </a:prstGeom>
          <a:solidFill>
            <a:srgbClr val="99FF33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154DAAC-13F5-4B02-95B6-4E604BF01A00}"/>
              </a:ext>
            </a:extLst>
          </p:cNvPr>
          <p:cNvSpPr/>
          <p:nvPr/>
        </p:nvSpPr>
        <p:spPr>
          <a:xfrm>
            <a:off x="5426322" y="6639493"/>
            <a:ext cx="8208911" cy="1008112"/>
          </a:xfrm>
          <a:prstGeom prst="rect">
            <a:avLst/>
          </a:prstGeom>
          <a:solidFill>
            <a:srgbClr val="99FF33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1213CBA-0E95-4736-B3FB-84FA9BF7089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3693" y="1859226"/>
            <a:ext cx="6378187" cy="4011866"/>
          </a:xfrm>
          <a:prstGeom prst="rect">
            <a:avLst/>
          </a:prstGeom>
        </p:spPr>
      </p:pic>
      <p:sp>
        <p:nvSpPr>
          <p:cNvPr id="19" name="Subtitle 2">
            <a:extLst>
              <a:ext uri="{FF2B5EF4-FFF2-40B4-BE49-F238E27FC236}">
                <a16:creationId xmlns:a16="http://schemas.microsoft.com/office/drawing/2014/main" id="{9A78A37A-C17B-41CB-B537-A3EF9A341AB4}"/>
              </a:ext>
            </a:extLst>
          </p:cNvPr>
          <p:cNvSpPr txBox="1">
            <a:spLocks/>
          </p:cNvSpPr>
          <p:nvPr/>
        </p:nvSpPr>
        <p:spPr>
          <a:xfrm>
            <a:off x="879302" y="5825530"/>
            <a:ext cx="2520280" cy="523220"/>
          </a:xfrm>
          <a:prstGeom prst="rect">
            <a:avLst/>
          </a:prstGeom>
          <a:solidFill>
            <a:srgbClr val="99FF66"/>
          </a:solidFill>
          <a:ln w="38100" cap="flat" cmpd="sng" algn="ctr">
            <a:solidFill>
              <a:srgbClr val="99FF66"/>
            </a:solidFill>
            <a:prstDash val="solid"/>
            <a:headEnd/>
            <a:tailEnd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indent="-480060"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b="1" dirty="0">
                <a:solidFill>
                  <a:schemeClr val="tx1"/>
                </a:solidFill>
                <a:latin typeface="Roboto Condensed SemiBold" pitchFamily="2" charset="0"/>
                <a:ea typeface="Roboto Condensed SemiBold" pitchFamily="2" charset="0"/>
                <a:cs typeface="Fira Code" pitchFamily="1" charset="0"/>
              </a:rPr>
              <a:t>column</a:t>
            </a:r>
            <a:endParaRPr lang="en-US" sz="3200" b="1" dirty="0">
              <a:solidFill>
                <a:schemeClr val="tx1"/>
              </a:solidFill>
              <a:latin typeface="Roboto Condensed SemiBold" pitchFamily="2" charset="0"/>
              <a:ea typeface="Roboto Condensed SemiBold" pitchFamily="2" charset="0"/>
              <a:cs typeface="Fira Code" pitchFamily="1" charset="0"/>
            </a:endParaRP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F0F7AC70-661F-4FF4-A793-4ADFE7FB0141}"/>
              </a:ext>
            </a:extLst>
          </p:cNvPr>
          <p:cNvSpPr txBox="1">
            <a:spLocks/>
          </p:cNvSpPr>
          <p:nvPr/>
        </p:nvSpPr>
        <p:spPr>
          <a:xfrm>
            <a:off x="889819" y="1369242"/>
            <a:ext cx="2520280" cy="523220"/>
          </a:xfrm>
          <a:prstGeom prst="rect">
            <a:avLst/>
          </a:prstGeom>
          <a:solidFill>
            <a:srgbClr val="99FF66"/>
          </a:solidFill>
          <a:ln w="38100" cap="flat" cmpd="sng" algn="ctr">
            <a:solidFill>
              <a:srgbClr val="99FF66"/>
            </a:solidFill>
            <a:prstDash val="solid"/>
            <a:headEnd/>
            <a:tailEnd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indent="-480060"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b="1" dirty="0">
                <a:solidFill>
                  <a:schemeClr val="tx1"/>
                </a:solidFill>
                <a:latin typeface="Roboto Condensed SemiBold" pitchFamily="2" charset="0"/>
                <a:ea typeface="Roboto Condensed SemiBold" pitchFamily="2" charset="0"/>
                <a:cs typeface="Fira Code" pitchFamily="1" charset="0"/>
              </a:rPr>
              <a:t>5_holistic</a:t>
            </a:r>
            <a:endParaRPr lang="en-US" sz="3200" b="1" dirty="0">
              <a:solidFill>
                <a:schemeClr val="tx1"/>
              </a:solidFill>
              <a:latin typeface="Roboto Condensed SemiBold" pitchFamily="2" charset="0"/>
              <a:ea typeface="Roboto Condensed SemiBold" pitchFamily="2" charset="0"/>
              <a:cs typeface="Fira Code" pitchFamily="1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FB9FB76-E626-473B-A335-27E8B6DB3766}"/>
              </a:ext>
            </a:extLst>
          </p:cNvPr>
          <p:cNvSpPr/>
          <p:nvPr/>
        </p:nvSpPr>
        <p:spPr>
          <a:xfrm>
            <a:off x="5578722" y="6761635"/>
            <a:ext cx="7840489" cy="805354"/>
          </a:xfrm>
          <a:prstGeom prst="rect">
            <a:avLst/>
          </a:prstGeom>
          <a:solidFill>
            <a:srgbClr val="FF00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E5326AC-6D50-4983-AF30-B747034530EE}"/>
              </a:ext>
            </a:extLst>
          </p:cNvPr>
          <p:cNvSpPr/>
          <p:nvPr/>
        </p:nvSpPr>
        <p:spPr>
          <a:xfrm>
            <a:off x="5578722" y="8086044"/>
            <a:ext cx="2400822" cy="3533400"/>
          </a:xfrm>
          <a:prstGeom prst="rect">
            <a:avLst/>
          </a:prstGeom>
          <a:solidFill>
            <a:srgbClr val="FF00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D2E553A-7F7B-49D7-9A22-27786BDFBC07}"/>
              </a:ext>
            </a:extLst>
          </p:cNvPr>
          <p:cNvSpPr/>
          <p:nvPr/>
        </p:nvSpPr>
        <p:spPr>
          <a:xfrm>
            <a:off x="8131943" y="8061907"/>
            <a:ext cx="2567434" cy="3533400"/>
          </a:xfrm>
          <a:prstGeom prst="rect">
            <a:avLst/>
          </a:prstGeom>
          <a:solidFill>
            <a:srgbClr val="FF00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C64B0AC-E23C-4AC9-A141-44C5F28C0950}"/>
              </a:ext>
            </a:extLst>
          </p:cNvPr>
          <p:cNvSpPr/>
          <p:nvPr/>
        </p:nvSpPr>
        <p:spPr>
          <a:xfrm>
            <a:off x="10882892" y="8086044"/>
            <a:ext cx="2400822" cy="3533400"/>
          </a:xfrm>
          <a:prstGeom prst="rect">
            <a:avLst/>
          </a:prstGeom>
          <a:solidFill>
            <a:srgbClr val="FF00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88126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" descr="C:\Users\nrsak\Desktop\NewMaterials\1.NEW_Training\DEFAULTS\default_project\assets\images\logo_jiametric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515555" y="136898"/>
            <a:ext cx="2520280" cy="552212"/>
          </a:xfrm>
          <a:prstGeom prst="rect">
            <a:avLst/>
          </a:prstGeom>
          <a:noFill/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152FA810-4AE6-4A13-B2FD-CCC076286E4A}"/>
              </a:ext>
            </a:extLst>
          </p:cNvPr>
          <p:cNvSpPr txBox="1">
            <a:spLocks/>
          </p:cNvSpPr>
          <p:nvPr/>
        </p:nvSpPr>
        <p:spPr>
          <a:xfrm>
            <a:off x="172865" y="165890"/>
            <a:ext cx="15553728" cy="523220"/>
          </a:xfrm>
          <a:prstGeom prst="rect">
            <a:avLst/>
          </a:prstGeom>
          <a:solidFill>
            <a:srgbClr val="FF0066"/>
          </a:solidFill>
          <a:ln w="38100" cap="flat" cmpd="sng" algn="ctr">
            <a:solidFill>
              <a:srgbClr val="FF0066"/>
            </a:solidFill>
            <a:prstDash val="solid"/>
            <a:headEnd/>
            <a:tailEnd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R="0" indent="-480060" algn="ctr" defTabSz="91440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IN" sz="2800" b="1" spc="300" dirty="0" err="1">
                <a:solidFill>
                  <a:schemeClr val="bg1"/>
                </a:solidFill>
                <a:latin typeface="Bahnschrift SemiBold SemiConden" pitchFamily="34" charset="0"/>
                <a:ea typeface="Fira Code" pitchFamily="1" charset="0"/>
                <a:cs typeface="Fira Code" pitchFamily="1" charset="0"/>
              </a:rPr>
              <a:t>college_website</a:t>
            </a:r>
            <a:r>
              <a:rPr lang="en-IN" sz="2800" b="1" dirty="0">
                <a:solidFill>
                  <a:schemeClr val="bg1"/>
                </a:solidFill>
                <a:latin typeface="Bahnschrift SemiBold SemiConden" pitchFamily="34" charset="0"/>
                <a:ea typeface="Fira Code" pitchFamily="1" charset="0"/>
                <a:cs typeface="Fira Code" pitchFamily="1" charset="0"/>
              </a:rPr>
              <a:t> </a:t>
            </a:r>
            <a:r>
              <a:rPr lang="en-IN" sz="2800" b="1" dirty="0">
                <a:solidFill>
                  <a:schemeClr val="bg1">
                    <a:lumMod val="75000"/>
                  </a:schemeClr>
                </a:solidFill>
                <a:latin typeface="Bahnschrift SemiBold SemiConden" pitchFamily="34" charset="0"/>
                <a:ea typeface="Fira Code" pitchFamily="1" charset="0"/>
                <a:cs typeface="Fira Code" pitchFamily="1" charset="0"/>
              </a:rPr>
              <a:t>(Components)</a:t>
            </a:r>
            <a:endParaRPr lang="en-US" sz="2800" b="1" dirty="0">
              <a:solidFill>
                <a:schemeClr val="bg1">
                  <a:lumMod val="75000"/>
                </a:schemeClr>
              </a:solidFill>
              <a:latin typeface="Bahnschrift SemiBold SemiConden" pitchFamily="34" charset="0"/>
              <a:ea typeface="Fira Code" pitchFamily="1" charset="0"/>
              <a:cs typeface="Fira Code" pitchFamily="1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B2C0FCA-5CB8-42ED-9DE7-7769A528D8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6283" y="6437462"/>
            <a:ext cx="8986937" cy="5652764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18AB01D6-7415-479E-A560-3A3A4C341573}"/>
              </a:ext>
            </a:extLst>
          </p:cNvPr>
          <p:cNvSpPr/>
          <p:nvPr/>
        </p:nvSpPr>
        <p:spPr>
          <a:xfrm>
            <a:off x="5066284" y="6437462"/>
            <a:ext cx="8986936" cy="5652764"/>
          </a:xfrm>
          <a:prstGeom prst="rect">
            <a:avLst/>
          </a:prstGeom>
          <a:solidFill>
            <a:schemeClr val="accent6">
              <a:lumMod val="75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F452112-D56B-48F1-8995-6C0C8CCF81C7}"/>
              </a:ext>
            </a:extLst>
          </p:cNvPr>
          <p:cNvSpPr/>
          <p:nvPr/>
        </p:nvSpPr>
        <p:spPr>
          <a:xfrm>
            <a:off x="5426323" y="7849636"/>
            <a:ext cx="8208912" cy="3957942"/>
          </a:xfrm>
          <a:prstGeom prst="rect">
            <a:avLst/>
          </a:prstGeom>
          <a:solidFill>
            <a:srgbClr val="99FF33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154DAAC-13F5-4B02-95B6-4E604BF01A00}"/>
              </a:ext>
            </a:extLst>
          </p:cNvPr>
          <p:cNvSpPr/>
          <p:nvPr/>
        </p:nvSpPr>
        <p:spPr>
          <a:xfrm>
            <a:off x="5426322" y="6639493"/>
            <a:ext cx="8208911" cy="1008112"/>
          </a:xfrm>
          <a:prstGeom prst="rect">
            <a:avLst/>
          </a:prstGeom>
          <a:solidFill>
            <a:srgbClr val="99FF33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1213CBA-0E95-4736-B3FB-84FA9BF7089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3693" y="1859226"/>
            <a:ext cx="6378187" cy="4011866"/>
          </a:xfrm>
          <a:prstGeom prst="rect">
            <a:avLst/>
          </a:prstGeom>
        </p:spPr>
      </p:pic>
      <p:sp>
        <p:nvSpPr>
          <p:cNvPr id="19" name="Subtitle 2">
            <a:extLst>
              <a:ext uri="{FF2B5EF4-FFF2-40B4-BE49-F238E27FC236}">
                <a16:creationId xmlns:a16="http://schemas.microsoft.com/office/drawing/2014/main" id="{9A78A37A-C17B-41CB-B537-A3EF9A341AB4}"/>
              </a:ext>
            </a:extLst>
          </p:cNvPr>
          <p:cNvSpPr txBox="1">
            <a:spLocks/>
          </p:cNvSpPr>
          <p:nvPr/>
        </p:nvSpPr>
        <p:spPr>
          <a:xfrm>
            <a:off x="879302" y="5825530"/>
            <a:ext cx="2520280" cy="523220"/>
          </a:xfrm>
          <a:prstGeom prst="rect">
            <a:avLst/>
          </a:prstGeom>
          <a:solidFill>
            <a:srgbClr val="99FF66"/>
          </a:solidFill>
          <a:ln w="38100" cap="flat" cmpd="sng" algn="ctr">
            <a:solidFill>
              <a:srgbClr val="99FF66"/>
            </a:solidFill>
            <a:prstDash val="solid"/>
            <a:headEnd/>
            <a:tailEnd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indent="-480060"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b="1" dirty="0" err="1">
                <a:solidFill>
                  <a:schemeClr val="tx1"/>
                </a:solidFill>
                <a:latin typeface="Roboto Condensed SemiBold" pitchFamily="2" charset="0"/>
                <a:ea typeface="Roboto Condensed SemiBold" pitchFamily="2" charset="0"/>
                <a:cs typeface="Fira Code" pitchFamily="1" charset="0"/>
              </a:rPr>
              <a:t>subColumn</a:t>
            </a:r>
            <a:endParaRPr lang="en-US" sz="3200" b="1" dirty="0">
              <a:solidFill>
                <a:schemeClr val="tx1"/>
              </a:solidFill>
              <a:latin typeface="Roboto Condensed SemiBold" pitchFamily="2" charset="0"/>
              <a:ea typeface="Roboto Condensed SemiBold" pitchFamily="2" charset="0"/>
              <a:cs typeface="Fira Code" pitchFamily="1" charset="0"/>
            </a:endParaRP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F0F7AC70-661F-4FF4-A793-4ADFE7FB0141}"/>
              </a:ext>
            </a:extLst>
          </p:cNvPr>
          <p:cNvSpPr txBox="1">
            <a:spLocks/>
          </p:cNvSpPr>
          <p:nvPr/>
        </p:nvSpPr>
        <p:spPr>
          <a:xfrm>
            <a:off x="889819" y="1369242"/>
            <a:ext cx="2520280" cy="523220"/>
          </a:xfrm>
          <a:prstGeom prst="rect">
            <a:avLst/>
          </a:prstGeom>
          <a:solidFill>
            <a:srgbClr val="99FF66"/>
          </a:solidFill>
          <a:ln w="38100" cap="flat" cmpd="sng" algn="ctr">
            <a:solidFill>
              <a:srgbClr val="99FF66"/>
            </a:solidFill>
            <a:prstDash val="solid"/>
            <a:headEnd/>
            <a:tailEnd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indent="-480060"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b="1" dirty="0">
                <a:solidFill>
                  <a:schemeClr val="tx1"/>
                </a:solidFill>
                <a:latin typeface="Roboto Condensed SemiBold" pitchFamily="2" charset="0"/>
                <a:ea typeface="Roboto Condensed SemiBold" pitchFamily="2" charset="0"/>
                <a:cs typeface="Fira Code" pitchFamily="1" charset="0"/>
              </a:rPr>
              <a:t>5_holistic</a:t>
            </a:r>
            <a:endParaRPr lang="en-US" sz="3200" b="1" dirty="0">
              <a:solidFill>
                <a:schemeClr val="tx1"/>
              </a:solidFill>
              <a:latin typeface="Roboto Condensed SemiBold" pitchFamily="2" charset="0"/>
              <a:ea typeface="Roboto Condensed SemiBold" pitchFamily="2" charset="0"/>
              <a:cs typeface="Fira Code" pitchFamily="1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FB9FB76-E626-473B-A335-27E8B6DB3766}"/>
              </a:ext>
            </a:extLst>
          </p:cNvPr>
          <p:cNvSpPr/>
          <p:nvPr/>
        </p:nvSpPr>
        <p:spPr>
          <a:xfrm>
            <a:off x="5578722" y="6761635"/>
            <a:ext cx="7840489" cy="805354"/>
          </a:xfrm>
          <a:prstGeom prst="rect">
            <a:avLst/>
          </a:prstGeom>
          <a:solidFill>
            <a:srgbClr val="FF00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E5326AC-6D50-4983-AF30-B747034530EE}"/>
              </a:ext>
            </a:extLst>
          </p:cNvPr>
          <p:cNvSpPr/>
          <p:nvPr/>
        </p:nvSpPr>
        <p:spPr>
          <a:xfrm>
            <a:off x="5578722" y="8086044"/>
            <a:ext cx="2400822" cy="3533400"/>
          </a:xfrm>
          <a:prstGeom prst="rect">
            <a:avLst/>
          </a:prstGeom>
          <a:solidFill>
            <a:srgbClr val="FF00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D2E553A-7F7B-49D7-9A22-27786BDFBC07}"/>
              </a:ext>
            </a:extLst>
          </p:cNvPr>
          <p:cNvSpPr/>
          <p:nvPr/>
        </p:nvSpPr>
        <p:spPr>
          <a:xfrm>
            <a:off x="8131943" y="8061907"/>
            <a:ext cx="2567434" cy="3533400"/>
          </a:xfrm>
          <a:prstGeom prst="rect">
            <a:avLst/>
          </a:prstGeom>
          <a:solidFill>
            <a:srgbClr val="FF00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C64B0AC-E23C-4AC9-A141-44C5F28C0950}"/>
              </a:ext>
            </a:extLst>
          </p:cNvPr>
          <p:cNvSpPr/>
          <p:nvPr/>
        </p:nvSpPr>
        <p:spPr>
          <a:xfrm>
            <a:off x="10882892" y="8086044"/>
            <a:ext cx="2400822" cy="3533400"/>
          </a:xfrm>
          <a:prstGeom prst="rect">
            <a:avLst/>
          </a:prstGeom>
          <a:solidFill>
            <a:srgbClr val="FF00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0113B65-9B1F-4C48-B958-78439570351A}"/>
              </a:ext>
            </a:extLst>
          </p:cNvPr>
          <p:cNvSpPr/>
          <p:nvPr/>
        </p:nvSpPr>
        <p:spPr>
          <a:xfrm>
            <a:off x="5754366" y="8346635"/>
            <a:ext cx="2049534" cy="2963944"/>
          </a:xfrm>
          <a:prstGeom prst="rect">
            <a:avLst/>
          </a:prstGeom>
          <a:solidFill>
            <a:schemeClr val="accent1">
              <a:lumMod val="75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C9755F5-5591-45FE-B05E-C07B42FDF89C}"/>
              </a:ext>
            </a:extLst>
          </p:cNvPr>
          <p:cNvSpPr/>
          <p:nvPr/>
        </p:nvSpPr>
        <p:spPr>
          <a:xfrm>
            <a:off x="8390893" y="8333344"/>
            <a:ext cx="2049534" cy="2963944"/>
          </a:xfrm>
          <a:prstGeom prst="rect">
            <a:avLst/>
          </a:prstGeom>
          <a:solidFill>
            <a:schemeClr val="accent1">
              <a:lumMod val="75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7A2FEAC-FBFA-4552-8403-FA2922ABF843}"/>
              </a:ext>
            </a:extLst>
          </p:cNvPr>
          <p:cNvSpPr/>
          <p:nvPr/>
        </p:nvSpPr>
        <p:spPr>
          <a:xfrm>
            <a:off x="11058536" y="8346635"/>
            <a:ext cx="2049534" cy="2963944"/>
          </a:xfrm>
          <a:prstGeom prst="rect">
            <a:avLst/>
          </a:prstGeom>
          <a:solidFill>
            <a:schemeClr val="accent1">
              <a:lumMod val="75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DB9D56A-DC0C-406E-BDCD-1F88D50B285A}"/>
              </a:ext>
            </a:extLst>
          </p:cNvPr>
          <p:cNvSpPr/>
          <p:nvPr/>
        </p:nvSpPr>
        <p:spPr>
          <a:xfrm>
            <a:off x="5810492" y="6877311"/>
            <a:ext cx="7376948" cy="626736"/>
          </a:xfrm>
          <a:prstGeom prst="rect">
            <a:avLst/>
          </a:prstGeom>
          <a:solidFill>
            <a:schemeClr val="accent1">
              <a:lumMod val="75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65650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" descr="C:\Users\nrsak\Desktop\NewMaterials\1.NEW_Training\DEFAULTS\default_project\assets\images\logo_jiametric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515555" y="136898"/>
            <a:ext cx="2520280" cy="552212"/>
          </a:xfrm>
          <a:prstGeom prst="rect">
            <a:avLst/>
          </a:prstGeom>
          <a:noFill/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99B7D727-A01B-4F73-A5FB-FD5D336BE421}"/>
              </a:ext>
            </a:extLst>
          </p:cNvPr>
          <p:cNvSpPr txBox="1">
            <a:spLocks/>
          </p:cNvSpPr>
          <p:nvPr/>
        </p:nvSpPr>
        <p:spPr>
          <a:xfrm>
            <a:off x="889819" y="1369242"/>
            <a:ext cx="2520280" cy="523220"/>
          </a:xfrm>
          <a:prstGeom prst="rect">
            <a:avLst/>
          </a:prstGeom>
          <a:solidFill>
            <a:srgbClr val="99FF66"/>
          </a:solidFill>
          <a:ln w="38100" cap="flat" cmpd="sng" algn="ctr">
            <a:solidFill>
              <a:srgbClr val="99FF66"/>
            </a:solidFill>
            <a:prstDash val="solid"/>
            <a:headEnd/>
            <a:tailEnd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indent="-480060"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b="1" dirty="0">
                <a:solidFill>
                  <a:schemeClr val="tx1"/>
                </a:solidFill>
                <a:latin typeface="Roboto Condensed SemiBold" pitchFamily="2" charset="0"/>
                <a:ea typeface="Roboto Condensed SemiBold" pitchFamily="2" charset="0"/>
                <a:cs typeface="Fira Code" pitchFamily="1" charset="0"/>
              </a:rPr>
              <a:t>6_news</a:t>
            </a:r>
            <a:endParaRPr lang="en-US" sz="3200" b="1" dirty="0">
              <a:solidFill>
                <a:schemeClr val="tx1"/>
              </a:solidFill>
              <a:latin typeface="Roboto Condensed SemiBold" pitchFamily="2" charset="0"/>
              <a:ea typeface="Roboto Condensed SemiBold" pitchFamily="2" charset="0"/>
              <a:cs typeface="Fira Code" pitchFamily="1" charset="0"/>
            </a:endParaRP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9BFB813B-B408-4F34-BC55-29AE43647219}"/>
              </a:ext>
            </a:extLst>
          </p:cNvPr>
          <p:cNvSpPr txBox="1">
            <a:spLocks/>
          </p:cNvSpPr>
          <p:nvPr/>
        </p:nvSpPr>
        <p:spPr>
          <a:xfrm>
            <a:off x="172865" y="165890"/>
            <a:ext cx="15553728" cy="523220"/>
          </a:xfrm>
          <a:prstGeom prst="rect">
            <a:avLst/>
          </a:prstGeom>
          <a:solidFill>
            <a:srgbClr val="FF0066"/>
          </a:solidFill>
          <a:ln w="38100" cap="flat" cmpd="sng" algn="ctr">
            <a:solidFill>
              <a:srgbClr val="FF0066"/>
            </a:solidFill>
            <a:prstDash val="solid"/>
            <a:headEnd/>
            <a:tailEnd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R="0" indent="-480060" algn="ctr" defTabSz="91440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IN" sz="2800" b="1" spc="300" dirty="0" err="1">
                <a:solidFill>
                  <a:schemeClr val="bg1"/>
                </a:solidFill>
                <a:latin typeface="Bahnschrift SemiBold SemiConden" pitchFamily="34" charset="0"/>
                <a:ea typeface="Fira Code" pitchFamily="1" charset="0"/>
                <a:cs typeface="Fira Code" pitchFamily="1" charset="0"/>
              </a:rPr>
              <a:t>college_website</a:t>
            </a:r>
            <a:r>
              <a:rPr lang="en-IN" sz="2800" b="1" dirty="0">
                <a:solidFill>
                  <a:schemeClr val="bg1"/>
                </a:solidFill>
                <a:latin typeface="Bahnschrift SemiBold SemiConden" pitchFamily="34" charset="0"/>
                <a:ea typeface="Fira Code" pitchFamily="1" charset="0"/>
                <a:cs typeface="Fira Code" pitchFamily="1" charset="0"/>
              </a:rPr>
              <a:t> </a:t>
            </a:r>
            <a:r>
              <a:rPr lang="en-IN" sz="2800" b="1" dirty="0">
                <a:solidFill>
                  <a:schemeClr val="bg1">
                    <a:lumMod val="75000"/>
                  </a:schemeClr>
                </a:solidFill>
                <a:latin typeface="Bahnschrift SemiBold SemiConden" pitchFamily="34" charset="0"/>
                <a:ea typeface="Fira Code" pitchFamily="1" charset="0"/>
                <a:cs typeface="Fira Code" pitchFamily="1" charset="0"/>
              </a:rPr>
              <a:t>(Components)</a:t>
            </a:r>
            <a:endParaRPr lang="en-US" sz="2800" b="1" dirty="0">
              <a:solidFill>
                <a:schemeClr val="bg1">
                  <a:lumMod val="75000"/>
                </a:schemeClr>
              </a:solidFill>
              <a:latin typeface="Bahnschrift SemiBold SemiConden" pitchFamily="34" charset="0"/>
              <a:ea typeface="Fira Code" pitchFamily="1" charset="0"/>
              <a:cs typeface="Fira Code" pitchFamily="1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0769F01-1806-4978-965D-9F41E4D210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3826" y="2066127"/>
            <a:ext cx="6157922" cy="377949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089006B-6CDB-497B-BFB2-28E81C38E6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8271" y="6617618"/>
            <a:ext cx="9289032" cy="570124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24DA3DB-33B6-49A1-826F-9F46D30A6A3D}"/>
              </a:ext>
            </a:extLst>
          </p:cNvPr>
          <p:cNvSpPr/>
          <p:nvPr/>
        </p:nvSpPr>
        <p:spPr>
          <a:xfrm>
            <a:off x="4958271" y="6617618"/>
            <a:ext cx="9289032" cy="5701248"/>
          </a:xfrm>
          <a:prstGeom prst="rect">
            <a:avLst/>
          </a:prstGeom>
          <a:solidFill>
            <a:schemeClr val="accent6">
              <a:lumMod val="75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ED000D10-1AC2-406B-9C29-D604A572F215}"/>
              </a:ext>
            </a:extLst>
          </p:cNvPr>
          <p:cNvSpPr txBox="1">
            <a:spLocks/>
          </p:cNvSpPr>
          <p:nvPr/>
        </p:nvSpPr>
        <p:spPr>
          <a:xfrm>
            <a:off x="879302" y="5878374"/>
            <a:ext cx="2520280" cy="523220"/>
          </a:xfrm>
          <a:prstGeom prst="rect">
            <a:avLst/>
          </a:prstGeom>
          <a:solidFill>
            <a:srgbClr val="99FF66"/>
          </a:solidFill>
          <a:ln w="38100" cap="flat" cmpd="sng" algn="ctr">
            <a:solidFill>
              <a:srgbClr val="99FF66"/>
            </a:solidFill>
            <a:prstDash val="solid"/>
            <a:headEnd/>
            <a:tailEnd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indent="-480060"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b="1" dirty="0">
                <a:solidFill>
                  <a:schemeClr val="tx1"/>
                </a:solidFill>
                <a:latin typeface="Roboto Condensed SemiBold" pitchFamily="2" charset="0"/>
                <a:ea typeface="Roboto Condensed SemiBold" pitchFamily="2" charset="0"/>
                <a:cs typeface="Fira Code" pitchFamily="1" charset="0"/>
              </a:rPr>
              <a:t>component</a:t>
            </a:r>
            <a:endParaRPr lang="en-US" sz="3200" b="1" dirty="0">
              <a:solidFill>
                <a:schemeClr val="tx1"/>
              </a:solidFill>
              <a:latin typeface="Roboto Condensed SemiBold" pitchFamily="2" charset="0"/>
              <a:ea typeface="Roboto Condensed SemiBold" pitchFamily="2" charset="0"/>
              <a:cs typeface="Fira Code" pitchFamily="1" charset="0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" descr="C:\Users\nrsak\Desktop\NewMaterials\1.NEW_Training\DEFAULTS\default_project\assets\images\logo_jiametric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515555" y="136898"/>
            <a:ext cx="2520280" cy="552212"/>
          </a:xfrm>
          <a:prstGeom prst="rect">
            <a:avLst/>
          </a:prstGeom>
          <a:noFill/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99B7D727-A01B-4F73-A5FB-FD5D336BE421}"/>
              </a:ext>
            </a:extLst>
          </p:cNvPr>
          <p:cNvSpPr txBox="1">
            <a:spLocks/>
          </p:cNvSpPr>
          <p:nvPr/>
        </p:nvSpPr>
        <p:spPr>
          <a:xfrm>
            <a:off x="889819" y="1369242"/>
            <a:ext cx="2520280" cy="523220"/>
          </a:xfrm>
          <a:prstGeom prst="rect">
            <a:avLst/>
          </a:prstGeom>
          <a:solidFill>
            <a:srgbClr val="99FF66"/>
          </a:solidFill>
          <a:ln w="38100" cap="flat" cmpd="sng" algn="ctr">
            <a:solidFill>
              <a:srgbClr val="99FF66"/>
            </a:solidFill>
            <a:prstDash val="solid"/>
            <a:headEnd/>
            <a:tailEnd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indent="-480060"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b="1" dirty="0">
                <a:solidFill>
                  <a:schemeClr val="tx1"/>
                </a:solidFill>
                <a:latin typeface="Roboto Condensed SemiBold" pitchFamily="2" charset="0"/>
                <a:ea typeface="Roboto Condensed SemiBold" pitchFamily="2" charset="0"/>
                <a:cs typeface="Fira Code" pitchFamily="1" charset="0"/>
              </a:rPr>
              <a:t>6_news</a:t>
            </a:r>
            <a:endParaRPr lang="en-US" sz="3200" b="1" dirty="0">
              <a:solidFill>
                <a:schemeClr val="tx1"/>
              </a:solidFill>
              <a:latin typeface="Roboto Condensed SemiBold" pitchFamily="2" charset="0"/>
              <a:ea typeface="Roboto Condensed SemiBold" pitchFamily="2" charset="0"/>
              <a:cs typeface="Fira Code" pitchFamily="1" charset="0"/>
            </a:endParaRP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9BFB813B-B408-4F34-BC55-29AE43647219}"/>
              </a:ext>
            </a:extLst>
          </p:cNvPr>
          <p:cNvSpPr txBox="1">
            <a:spLocks/>
          </p:cNvSpPr>
          <p:nvPr/>
        </p:nvSpPr>
        <p:spPr>
          <a:xfrm>
            <a:off x="172865" y="165890"/>
            <a:ext cx="15553728" cy="523220"/>
          </a:xfrm>
          <a:prstGeom prst="rect">
            <a:avLst/>
          </a:prstGeom>
          <a:solidFill>
            <a:srgbClr val="FF0066"/>
          </a:solidFill>
          <a:ln w="38100" cap="flat" cmpd="sng" algn="ctr">
            <a:solidFill>
              <a:srgbClr val="FF0066"/>
            </a:solidFill>
            <a:prstDash val="solid"/>
            <a:headEnd/>
            <a:tailEnd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R="0" indent="-480060" algn="ctr" defTabSz="91440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IN" sz="2800" b="1" spc="300" dirty="0" err="1">
                <a:solidFill>
                  <a:schemeClr val="bg1"/>
                </a:solidFill>
                <a:latin typeface="Bahnschrift SemiBold SemiConden" pitchFamily="34" charset="0"/>
                <a:ea typeface="Fira Code" pitchFamily="1" charset="0"/>
                <a:cs typeface="Fira Code" pitchFamily="1" charset="0"/>
              </a:rPr>
              <a:t>college_website</a:t>
            </a:r>
            <a:r>
              <a:rPr lang="en-IN" sz="2800" b="1" dirty="0">
                <a:solidFill>
                  <a:schemeClr val="bg1"/>
                </a:solidFill>
                <a:latin typeface="Bahnschrift SemiBold SemiConden" pitchFamily="34" charset="0"/>
                <a:ea typeface="Fira Code" pitchFamily="1" charset="0"/>
                <a:cs typeface="Fira Code" pitchFamily="1" charset="0"/>
              </a:rPr>
              <a:t> </a:t>
            </a:r>
            <a:r>
              <a:rPr lang="en-IN" sz="2800" b="1" dirty="0">
                <a:solidFill>
                  <a:schemeClr val="bg1">
                    <a:lumMod val="75000"/>
                  </a:schemeClr>
                </a:solidFill>
                <a:latin typeface="Bahnschrift SemiBold SemiConden" pitchFamily="34" charset="0"/>
                <a:ea typeface="Fira Code" pitchFamily="1" charset="0"/>
                <a:cs typeface="Fira Code" pitchFamily="1" charset="0"/>
              </a:rPr>
              <a:t>(Components)</a:t>
            </a:r>
            <a:endParaRPr lang="en-US" sz="2800" b="1" dirty="0">
              <a:solidFill>
                <a:schemeClr val="bg1">
                  <a:lumMod val="75000"/>
                </a:schemeClr>
              </a:solidFill>
              <a:latin typeface="Bahnschrift SemiBold SemiConden" pitchFamily="34" charset="0"/>
              <a:ea typeface="Fira Code" pitchFamily="1" charset="0"/>
              <a:cs typeface="Fira Code" pitchFamily="1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85CF32D-E7A4-4DBE-8D5F-8BE51BCA6E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8271" y="6617618"/>
            <a:ext cx="9289032" cy="5701248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D4C433C1-829C-4812-8E59-C304F1E132DF}"/>
              </a:ext>
            </a:extLst>
          </p:cNvPr>
          <p:cNvSpPr/>
          <p:nvPr/>
        </p:nvSpPr>
        <p:spPr>
          <a:xfrm>
            <a:off x="4958271" y="6617618"/>
            <a:ext cx="9289032" cy="5701248"/>
          </a:xfrm>
          <a:prstGeom prst="rect">
            <a:avLst/>
          </a:prstGeom>
          <a:solidFill>
            <a:schemeClr val="accent6">
              <a:lumMod val="75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09CDE8F-BEA3-4A49-88E2-147B2CB9FCD2}"/>
              </a:ext>
            </a:extLst>
          </p:cNvPr>
          <p:cNvSpPr/>
          <p:nvPr/>
        </p:nvSpPr>
        <p:spPr>
          <a:xfrm>
            <a:off x="5354316" y="7797656"/>
            <a:ext cx="8568952" cy="4300231"/>
          </a:xfrm>
          <a:prstGeom prst="rect">
            <a:avLst/>
          </a:prstGeom>
          <a:solidFill>
            <a:srgbClr val="99FF33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069C744-3E3C-451A-BE0D-C06F90B7567C}"/>
              </a:ext>
            </a:extLst>
          </p:cNvPr>
          <p:cNvSpPr/>
          <p:nvPr/>
        </p:nvSpPr>
        <p:spPr>
          <a:xfrm>
            <a:off x="5354316" y="6775589"/>
            <a:ext cx="8568952" cy="864096"/>
          </a:xfrm>
          <a:prstGeom prst="rect">
            <a:avLst/>
          </a:prstGeom>
          <a:solidFill>
            <a:srgbClr val="99FF33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DFDD444-C266-4D3C-ACE2-65615F7686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3826" y="2066127"/>
            <a:ext cx="6157922" cy="3779494"/>
          </a:xfrm>
          <a:prstGeom prst="rect">
            <a:avLst/>
          </a:prstGeom>
        </p:spPr>
      </p:pic>
      <p:sp>
        <p:nvSpPr>
          <p:cNvPr id="19" name="Subtitle 2">
            <a:extLst>
              <a:ext uri="{FF2B5EF4-FFF2-40B4-BE49-F238E27FC236}">
                <a16:creationId xmlns:a16="http://schemas.microsoft.com/office/drawing/2014/main" id="{D8711D29-EDD2-4D60-9A4F-2CB52921FEF9}"/>
              </a:ext>
            </a:extLst>
          </p:cNvPr>
          <p:cNvSpPr txBox="1">
            <a:spLocks/>
          </p:cNvSpPr>
          <p:nvPr/>
        </p:nvSpPr>
        <p:spPr>
          <a:xfrm>
            <a:off x="879302" y="5847542"/>
            <a:ext cx="2520280" cy="523220"/>
          </a:xfrm>
          <a:prstGeom prst="rect">
            <a:avLst/>
          </a:prstGeom>
          <a:solidFill>
            <a:srgbClr val="99FF66"/>
          </a:solidFill>
          <a:ln w="38100" cap="flat" cmpd="sng" algn="ctr">
            <a:solidFill>
              <a:srgbClr val="99FF66"/>
            </a:solidFill>
            <a:prstDash val="solid"/>
            <a:headEnd/>
            <a:tailEnd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indent="-480060"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b="1" dirty="0">
                <a:solidFill>
                  <a:schemeClr val="tx1"/>
                </a:solidFill>
                <a:latin typeface="Roboto Condensed SemiBold" pitchFamily="2" charset="0"/>
                <a:ea typeface="Roboto Condensed SemiBold" pitchFamily="2" charset="0"/>
                <a:cs typeface="Fira Code" pitchFamily="1" charset="0"/>
              </a:rPr>
              <a:t>row</a:t>
            </a:r>
            <a:endParaRPr lang="en-US" sz="3200" b="1" dirty="0">
              <a:solidFill>
                <a:schemeClr val="tx1"/>
              </a:solidFill>
              <a:latin typeface="Roboto Condensed SemiBold" pitchFamily="2" charset="0"/>
              <a:ea typeface="Roboto Condensed SemiBold" pitchFamily="2" charset="0"/>
              <a:cs typeface="Fira Code" pitchFamily="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57307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" descr="C:\Users\nrsak\Desktop\NewMaterials\1.NEW_Training\DEFAULTS\default_project\assets\images\logo_jiametric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515555" y="136898"/>
            <a:ext cx="2520280" cy="552212"/>
          </a:xfrm>
          <a:prstGeom prst="rect">
            <a:avLst/>
          </a:prstGeom>
          <a:noFill/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99B7D727-A01B-4F73-A5FB-FD5D336BE421}"/>
              </a:ext>
            </a:extLst>
          </p:cNvPr>
          <p:cNvSpPr txBox="1">
            <a:spLocks/>
          </p:cNvSpPr>
          <p:nvPr/>
        </p:nvSpPr>
        <p:spPr>
          <a:xfrm>
            <a:off x="889819" y="1369242"/>
            <a:ext cx="2520280" cy="523220"/>
          </a:xfrm>
          <a:prstGeom prst="rect">
            <a:avLst/>
          </a:prstGeom>
          <a:solidFill>
            <a:srgbClr val="99FF66"/>
          </a:solidFill>
          <a:ln w="38100" cap="flat" cmpd="sng" algn="ctr">
            <a:solidFill>
              <a:srgbClr val="99FF66"/>
            </a:solidFill>
            <a:prstDash val="solid"/>
            <a:headEnd/>
            <a:tailEnd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indent="-480060"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b="1" dirty="0">
                <a:solidFill>
                  <a:schemeClr val="tx1"/>
                </a:solidFill>
                <a:latin typeface="Roboto Condensed SemiBold" pitchFamily="2" charset="0"/>
                <a:ea typeface="Roboto Condensed SemiBold" pitchFamily="2" charset="0"/>
                <a:cs typeface="Fira Code" pitchFamily="1" charset="0"/>
              </a:rPr>
              <a:t>6_news</a:t>
            </a:r>
            <a:endParaRPr lang="en-US" sz="3200" b="1" dirty="0">
              <a:solidFill>
                <a:schemeClr val="tx1"/>
              </a:solidFill>
              <a:latin typeface="Roboto Condensed SemiBold" pitchFamily="2" charset="0"/>
              <a:ea typeface="Roboto Condensed SemiBold" pitchFamily="2" charset="0"/>
              <a:cs typeface="Fira Code" pitchFamily="1" charset="0"/>
            </a:endParaRP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9BFB813B-B408-4F34-BC55-29AE43647219}"/>
              </a:ext>
            </a:extLst>
          </p:cNvPr>
          <p:cNvSpPr txBox="1">
            <a:spLocks/>
          </p:cNvSpPr>
          <p:nvPr/>
        </p:nvSpPr>
        <p:spPr>
          <a:xfrm>
            <a:off x="172865" y="165890"/>
            <a:ext cx="15553728" cy="523220"/>
          </a:xfrm>
          <a:prstGeom prst="rect">
            <a:avLst/>
          </a:prstGeom>
          <a:solidFill>
            <a:srgbClr val="FF0066"/>
          </a:solidFill>
          <a:ln w="38100" cap="flat" cmpd="sng" algn="ctr">
            <a:solidFill>
              <a:srgbClr val="FF0066"/>
            </a:solidFill>
            <a:prstDash val="solid"/>
            <a:headEnd/>
            <a:tailEnd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R="0" indent="-480060" algn="ctr" defTabSz="91440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IN" sz="2800" b="1" spc="300" dirty="0" err="1">
                <a:solidFill>
                  <a:schemeClr val="bg1"/>
                </a:solidFill>
                <a:latin typeface="Bahnschrift SemiBold SemiConden" pitchFamily="34" charset="0"/>
                <a:ea typeface="Fira Code" pitchFamily="1" charset="0"/>
                <a:cs typeface="Fira Code" pitchFamily="1" charset="0"/>
              </a:rPr>
              <a:t>college_website</a:t>
            </a:r>
            <a:r>
              <a:rPr lang="en-IN" sz="2800" b="1" dirty="0">
                <a:solidFill>
                  <a:schemeClr val="bg1"/>
                </a:solidFill>
                <a:latin typeface="Bahnschrift SemiBold SemiConden" pitchFamily="34" charset="0"/>
                <a:ea typeface="Fira Code" pitchFamily="1" charset="0"/>
                <a:cs typeface="Fira Code" pitchFamily="1" charset="0"/>
              </a:rPr>
              <a:t> </a:t>
            </a:r>
            <a:r>
              <a:rPr lang="en-IN" sz="2800" b="1" dirty="0">
                <a:solidFill>
                  <a:schemeClr val="bg1">
                    <a:lumMod val="75000"/>
                  </a:schemeClr>
                </a:solidFill>
                <a:latin typeface="Bahnschrift SemiBold SemiConden" pitchFamily="34" charset="0"/>
                <a:ea typeface="Fira Code" pitchFamily="1" charset="0"/>
                <a:cs typeface="Fira Code" pitchFamily="1" charset="0"/>
              </a:rPr>
              <a:t>(Components)</a:t>
            </a:r>
            <a:endParaRPr lang="en-US" sz="2800" b="1" dirty="0">
              <a:solidFill>
                <a:schemeClr val="bg1">
                  <a:lumMod val="75000"/>
                </a:schemeClr>
              </a:solidFill>
              <a:latin typeface="Bahnschrift SemiBold SemiConden" pitchFamily="34" charset="0"/>
              <a:ea typeface="Fira Code" pitchFamily="1" charset="0"/>
              <a:cs typeface="Fira Code" pitchFamily="1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85CF32D-E7A4-4DBE-8D5F-8BE51BCA6E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8271" y="6617618"/>
            <a:ext cx="9289032" cy="5701248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D4C433C1-829C-4812-8E59-C304F1E132DF}"/>
              </a:ext>
            </a:extLst>
          </p:cNvPr>
          <p:cNvSpPr/>
          <p:nvPr/>
        </p:nvSpPr>
        <p:spPr>
          <a:xfrm>
            <a:off x="4958271" y="6617618"/>
            <a:ext cx="9289032" cy="5701248"/>
          </a:xfrm>
          <a:prstGeom prst="rect">
            <a:avLst/>
          </a:prstGeom>
          <a:solidFill>
            <a:schemeClr val="accent6">
              <a:lumMod val="75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09CDE8F-BEA3-4A49-88E2-147B2CB9FCD2}"/>
              </a:ext>
            </a:extLst>
          </p:cNvPr>
          <p:cNvSpPr/>
          <p:nvPr/>
        </p:nvSpPr>
        <p:spPr>
          <a:xfrm>
            <a:off x="5354316" y="7797656"/>
            <a:ext cx="8568952" cy="4300231"/>
          </a:xfrm>
          <a:prstGeom prst="rect">
            <a:avLst/>
          </a:prstGeom>
          <a:solidFill>
            <a:srgbClr val="99FF33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069C744-3E3C-451A-BE0D-C06F90B7567C}"/>
              </a:ext>
            </a:extLst>
          </p:cNvPr>
          <p:cNvSpPr/>
          <p:nvPr/>
        </p:nvSpPr>
        <p:spPr>
          <a:xfrm>
            <a:off x="5354316" y="6775589"/>
            <a:ext cx="8568952" cy="864096"/>
          </a:xfrm>
          <a:prstGeom prst="rect">
            <a:avLst/>
          </a:prstGeom>
          <a:solidFill>
            <a:srgbClr val="99FF33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DFDD444-C266-4D3C-ACE2-65615F7686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3826" y="2066127"/>
            <a:ext cx="6157922" cy="3779494"/>
          </a:xfrm>
          <a:prstGeom prst="rect">
            <a:avLst/>
          </a:prstGeom>
        </p:spPr>
      </p:pic>
      <p:sp>
        <p:nvSpPr>
          <p:cNvPr id="19" name="Subtitle 2">
            <a:extLst>
              <a:ext uri="{FF2B5EF4-FFF2-40B4-BE49-F238E27FC236}">
                <a16:creationId xmlns:a16="http://schemas.microsoft.com/office/drawing/2014/main" id="{D8711D29-EDD2-4D60-9A4F-2CB52921FEF9}"/>
              </a:ext>
            </a:extLst>
          </p:cNvPr>
          <p:cNvSpPr txBox="1">
            <a:spLocks/>
          </p:cNvSpPr>
          <p:nvPr/>
        </p:nvSpPr>
        <p:spPr>
          <a:xfrm>
            <a:off x="879302" y="5847542"/>
            <a:ext cx="2520280" cy="523220"/>
          </a:xfrm>
          <a:prstGeom prst="rect">
            <a:avLst/>
          </a:prstGeom>
          <a:solidFill>
            <a:srgbClr val="99FF66"/>
          </a:solidFill>
          <a:ln w="38100" cap="flat" cmpd="sng" algn="ctr">
            <a:solidFill>
              <a:srgbClr val="99FF66"/>
            </a:solidFill>
            <a:prstDash val="solid"/>
            <a:headEnd/>
            <a:tailEnd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indent="-480060"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b="1" dirty="0">
                <a:solidFill>
                  <a:schemeClr val="tx1"/>
                </a:solidFill>
                <a:latin typeface="Roboto Condensed SemiBold" pitchFamily="2" charset="0"/>
                <a:ea typeface="Roboto Condensed SemiBold" pitchFamily="2" charset="0"/>
                <a:cs typeface="Fira Code" pitchFamily="1" charset="0"/>
              </a:rPr>
              <a:t>column</a:t>
            </a:r>
            <a:endParaRPr lang="en-US" sz="3200" b="1" dirty="0">
              <a:solidFill>
                <a:schemeClr val="tx1"/>
              </a:solidFill>
              <a:latin typeface="Roboto Condensed SemiBold" pitchFamily="2" charset="0"/>
              <a:ea typeface="Roboto Condensed SemiBold" pitchFamily="2" charset="0"/>
              <a:cs typeface="Fira Code" pitchFamily="1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4B71273-9015-4145-8070-AE8CE392E6F2}"/>
              </a:ext>
            </a:extLst>
          </p:cNvPr>
          <p:cNvSpPr/>
          <p:nvPr/>
        </p:nvSpPr>
        <p:spPr>
          <a:xfrm>
            <a:off x="5536432" y="6851789"/>
            <a:ext cx="8204719" cy="724888"/>
          </a:xfrm>
          <a:prstGeom prst="rect">
            <a:avLst/>
          </a:prstGeom>
          <a:solidFill>
            <a:srgbClr val="FF00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6AA14DC-53EA-4CC9-B679-1CABA5EAD31D}"/>
              </a:ext>
            </a:extLst>
          </p:cNvPr>
          <p:cNvSpPr/>
          <p:nvPr/>
        </p:nvSpPr>
        <p:spPr>
          <a:xfrm>
            <a:off x="5858371" y="8411682"/>
            <a:ext cx="2304256" cy="3174487"/>
          </a:xfrm>
          <a:prstGeom prst="rect">
            <a:avLst/>
          </a:prstGeom>
          <a:solidFill>
            <a:srgbClr val="FF00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93D8B5E-5B32-4142-8654-A0625747A8CC}"/>
              </a:ext>
            </a:extLst>
          </p:cNvPr>
          <p:cNvSpPr/>
          <p:nvPr/>
        </p:nvSpPr>
        <p:spPr>
          <a:xfrm>
            <a:off x="8396653" y="8421182"/>
            <a:ext cx="2304256" cy="3174487"/>
          </a:xfrm>
          <a:prstGeom prst="rect">
            <a:avLst/>
          </a:prstGeom>
          <a:solidFill>
            <a:srgbClr val="FF00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D3EAFD0-661E-4EED-B693-F9FB3B8A3F86}"/>
              </a:ext>
            </a:extLst>
          </p:cNvPr>
          <p:cNvSpPr/>
          <p:nvPr/>
        </p:nvSpPr>
        <p:spPr>
          <a:xfrm>
            <a:off x="10934935" y="8411682"/>
            <a:ext cx="2304256" cy="3174487"/>
          </a:xfrm>
          <a:prstGeom prst="rect">
            <a:avLst/>
          </a:prstGeom>
          <a:solidFill>
            <a:srgbClr val="FF00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1657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" descr="C:\Users\nrsak\Desktop\NewMaterials\1.NEW_Training\DEFAULTS\default_project\assets\images\logo_jiametric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515555" y="136898"/>
            <a:ext cx="2520280" cy="552212"/>
          </a:xfrm>
          <a:prstGeom prst="rect">
            <a:avLst/>
          </a:prstGeom>
          <a:noFill/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99B7D727-A01B-4F73-A5FB-FD5D336BE421}"/>
              </a:ext>
            </a:extLst>
          </p:cNvPr>
          <p:cNvSpPr txBox="1">
            <a:spLocks/>
          </p:cNvSpPr>
          <p:nvPr/>
        </p:nvSpPr>
        <p:spPr>
          <a:xfrm>
            <a:off x="889819" y="1369242"/>
            <a:ext cx="2520280" cy="523220"/>
          </a:xfrm>
          <a:prstGeom prst="rect">
            <a:avLst/>
          </a:prstGeom>
          <a:solidFill>
            <a:srgbClr val="99FF66"/>
          </a:solidFill>
          <a:ln w="38100" cap="flat" cmpd="sng" algn="ctr">
            <a:solidFill>
              <a:srgbClr val="99FF66"/>
            </a:solidFill>
            <a:prstDash val="solid"/>
            <a:headEnd/>
            <a:tailEnd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indent="-480060"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b="1" dirty="0">
                <a:solidFill>
                  <a:schemeClr val="tx1"/>
                </a:solidFill>
                <a:latin typeface="Roboto Condensed SemiBold" pitchFamily="2" charset="0"/>
                <a:ea typeface="Roboto Condensed SemiBold" pitchFamily="2" charset="0"/>
                <a:cs typeface="Fira Code" pitchFamily="1" charset="0"/>
              </a:rPr>
              <a:t>6_news</a:t>
            </a:r>
            <a:endParaRPr lang="en-US" sz="3200" b="1" dirty="0">
              <a:solidFill>
                <a:schemeClr val="tx1"/>
              </a:solidFill>
              <a:latin typeface="Roboto Condensed SemiBold" pitchFamily="2" charset="0"/>
              <a:ea typeface="Roboto Condensed SemiBold" pitchFamily="2" charset="0"/>
              <a:cs typeface="Fira Code" pitchFamily="1" charset="0"/>
            </a:endParaRP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9BFB813B-B408-4F34-BC55-29AE43647219}"/>
              </a:ext>
            </a:extLst>
          </p:cNvPr>
          <p:cNvSpPr txBox="1">
            <a:spLocks/>
          </p:cNvSpPr>
          <p:nvPr/>
        </p:nvSpPr>
        <p:spPr>
          <a:xfrm>
            <a:off x="172865" y="165890"/>
            <a:ext cx="15553728" cy="523220"/>
          </a:xfrm>
          <a:prstGeom prst="rect">
            <a:avLst/>
          </a:prstGeom>
          <a:solidFill>
            <a:srgbClr val="FF0066"/>
          </a:solidFill>
          <a:ln w="38100" cap="flat" cmpd="sng" algn="ctr">
            <a:solidFill>
              <a:srgbClr val="FF0066"/>
            </a:solidFill>
            <a:prstDash val="solid"/>
            <a:headEnd/>
            <a:tailEnd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R="0" indent="-480060" algn="ctr" defTabSz="91440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IN" sz="2800" b="1" spc="300" dirty="0" err="1">
                <a:solidFill>
                  <a:schemeClr val="bg1"/>
                </a:solidFill>
                <a:latin typeface="Bahnschrift SemiBold SemiConden" pitchFamily="34" charset="0"/>
                <a:ea typeface="Fira Code" pitchFamily="1" charset="0"/>
                <a:cs typeface="Fira Code" pitchFamily="1" charset="0"/>
              </a:rPr>
              <a:t>college_website</a:t>
            </a:r>
            <a:r>
              <a:rPr lang="en-IN" sz="2800" b="1" dirty="0">
                <a:solidFill>
                  <a:schemeClr val="bg1"/>
                </a:solidFill>
                <a:latin typeface="Bahnschrift SemiBold SemiConden" pitchFamily="34" charset="0"/>
                <a:ea typeface="Fira Code" pitchFamily="1" charset="0"/>
                <a:cs typeface="Fira Code" pitchFamily="1" charset="0"/>
              </a:rPr>
              <a:t> </a:t>
            </a:r>
            <a:r>
              <a:rPr lang="en-IN" sz="2800" b="1" dirty="0">
                <a:solidFill>
                  <a:schemeClr val="bg1">
                    <a:lumMod val="75000"/>
                  </a:schemeClr>
                </a:solidFill>
                <a:latin typeface="Bahnschrift SemiBold SemiConden" pitchFamily="34" charset="0"/>
                <a:ea typeface="Fira Code" pitchFamily="1" charset="0"/>
                <a:cs typeface="Fira Code" pitchFamily="1" charset="0"/>
              </a:rPr>
              <a:t>(Components)</a:t>
            </a:r>
            <a:endParaRPr lang="en-US" sz="2800" b="1" dirty="0">
              <a:solidFill>
                <a:schemeClr val="bg1">
                  <a:lumMod val="75000"/>
                </a:schemeClr>
              </a:solidFill>
              <a:latin typeface="Bahnschrift SemiBold SemiConden" pitchFamily="34" charset="0"/>
              <a:ea typeface="Fira Code" pitchFamily="1" charset="0"/>
              <a:cs typeface="Fira Code" pitchFamily="1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85CF32D-E7A4-4DBE-8D5F-8BE51BCA6E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8271" y="6617618"/>
            <a:ext cx="9289032" cy="5701248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D4C433C1-829C-4812-8E59-C304F1E132DF}"/>
              </a:ext>
            </a:extLst>
          </p:cNvPr>
          <p:cNvSpPr/>
          <p:nvPr/>
        </p:nvSpPr>
        <p:spPr>
          <a:xfrm>
            <a:off x="4958271" y="6617618"/>
            <a:ext cx="9289032" cy="5701248"/>
          </a:xfrm>
          <a:prstGeom prst="rect">
            <a:avLst/>
          </a:prstGeom>
          <a:solidFill>
            <a:schemeClr val="accent6">
              <a:lumMod val="75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09CDE8F-BEA3-4A49-88E2-147B2CB9FCD2}"/>
              </a:ext>
            </a:extLst>
          </p:cNvPr>
          <p:cNvSpPr/>
          <p:nvPr/>
        </p:nvSpPr>
        <p:spPr>
          <a:xfrm>
            <a:off x="5354316" y="7797656"/>
            <a:ext cx="8568952" cy="4300231"/>
          </a:xfrm>
          <a:prstGeom prst="rect">
            <a:avLst/>
          </a:prstGeom>
          <a:solidFill>
            <a:srgbClr val="99FF33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069C744-3E3C-451A-BE0D-C06F90B7567C}"/>
              </a:ext>
            </a:extLst>
          </p:cNvPr>
          <p:cNvSpPr/>
          <p:nvPr/>
        </p:nvSpPr>
        <p:spPr>
          <a:xfrm>
            <a:off x="5354316" y="6775589"/>
            <a:ext cx="8568952" cy="864096"/>
          </a:xfrm>
          <a:prstGeom prst="rect">
            <a:avLst/>
          </a:prstGeom>
          <a:solidFill>
            <a:srgbClr val="99FF33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DFDD444-C266-4D3C-ACE2-65615F7686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3826" y="2066127"/>
            <a:ext cx="6157922" cy="3779494"/>
          </a:xfrm>
          <a:prstGeom prst="rect">
            <a:avLst/>
          </a:prstGeom>
        </p:spPr>
      </p:pic>
      <p:sp>
        <p:nvSpPr>
          <p:cNvPr id="19" name="Subtitle 2">
            <a:extLst>
              <a:ext uri="{FF2B5EF4-FFF2-40B4-BE49-F238E27FC236}">
                <a16:creationId xmlns:a16="http://schemas.microsoft.com/office/drawing/2014/main" id="{D8711D29-EDD2-4D60-9A4F-2CB52921FEF9}"/>
              </a:ext>
            </a:extLst>
          </p:cNvPr>
          <p:cNvSpPr txBox="1">
            <a:spLocks/>
          </p:cNvSpPr>
          <p:nvPr/>
        </p:nvSpPr>
        <p:spPr>
          <a:xfrm>
            <a:off x="879302" y="5847542"/>
            <a:ext cx="2520280" cy="523220"/>
          </a:xfrm>
          <a:prstGeom prst="rect">
            <a:avLst/>
          </a:prstGeom>
          <a:solidFill>
            <a:srgbClr val="99FF66"/>
          </a:solidFill>
          <a:ln w="38100" cap="flat" cmpd="sng" algn="ctr">
            <a:solidFill>
              <a:srgbClr val="99FF66"/>
            </a:solidFill>
            <a:prstDash val="solid"/>
            <a:headEnd/>
            <a:tailEnd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indent="-480060"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b="1" dirty="0" err="1">
                <a:solidFill>
                  <a:schemeClr val="tx1"/>
                </a:solidFill>
                <a:latin typeface="Roboto Condensed SemiBold" pitchFamily="2" charset="0"/>
                <a:ea typeface="Roboto Condensed SemiBold" pitchFamily="2" charset="0"/>
                <a:cs typeface="Fira Code" pitchFamily="1" charset="0"/>
              </a:rPr>
              <a:t>subColumn</a:t>
            </a:r>
            <a:endParaRPr lang="en-US" sz="3200" b="1" dirty="0">
              <a:solidFill>
                <a:schemeClr val="tx1"/>
              </a:solidFill>
              <a:latin typeface="Roboto Condensed SemiBold" pitchFamily="2" charset="0"/>
              <a:ea typeface="Roboto Condensed SemiBold" pitchFamily="2" charset="0"/>
              <a:cs typeface="Fira Code" pitchFamily="1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4B71273-9015-4145-8070-AE8CE392E6F2}"/>
              </a:ext>
            </a:extLst>
          </p:cNvPr>
          <p:cNvSpPr/>
          <p:nvPr/>
        </p:nvSpPr>
        <p:spPr>
          <a:xfrm>
            <a:off x="5536432" y="6851789"/>
            <a:ext cx="8204719" cy="724888"/>
          </a:xfrm>
          <a:prstGeom prst="rect">
            <a:avLst/>
          </a:prstGeom>
          <a:solidFill>
            <a:srgbClr val="FF00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6AA14DC-53EA-4CC9-B679-1CABA5EAD31D}"/>
              </a:ext>
            </a:extLst>
          </p:cNvPr>
          <p:cNvSpPr/>
          <p:nvPr/>
        </p:nvSpPr>
        <p:spPr>
          <a:xfrm>
            <a:off x="5858371" y="8411682"/>
            <a:ext cx="2304256" cy="3174487"/>
          </a:xfrm>
          <a:prstGeom prst="rect">
            <a:avLst/>
          </a:prstGeom>
          <a:solidFill>
            <a:srgbClr val="FF00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93D8B5E-5B32-4142-8654-A0625747A8CC}"/>
              </a:ext>
            </a:extLst>
          </p:cNvPr>
          <p:cNvSpPr/>
          <p:nvPr/>
        </p:nvSpPr>
        <p:spPr>
          <a:xfrm>
            <a:off x="8396653" y="8421182"/>
            <a:ext cx="2304256" cy="3174487"/>
          </a:xfrm>
          <a:prstGeom prst="rect">
            <a:avLst/>
          </a:prstGeom>
          <a:solidFill>
            <a:srgbClr val="FF00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D3EAFD0-661E-4EED-B693-F9FB3B8A3F86}"/>
              </a:ext>
            </a:extLst>
          </p:cNvPr>
          <p:cNvSpPr/>
          <p:nvPr/>
        </p:nvSpPr>
        <p:spPr>
          <a:xfrm>
            <a:off x="10934935" y="8411682"/>
            <a:ext cx="2304256" cy="3174487"/>
          </a:xfrm>
          <a:prstGeom prst="rect">
            <a:avLst/>
          </a:prstGeom>
          <a:solidFill>
            <a:srgbClr val="FF00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41C235E-AC50-44F0-9419-4BFB712DA372}"/>
              </a:ext>
            </a:extLst>
          </p:cNvPr>
          <p:cNvSpPr/>
          <p:nvPr/>
        </p:nvSpPr>
        <p:spPr>
          <a:xfrm>
            <a:off x="5701593" y="6927989"/>
            <a:ext cx="7874395" cy="572488"/>
          </a:xfrm>
          <a:prstGeom prst="rect">
            <a:avLst/>
          </a:prstGeom>
          <a:solidFill>
            <a:schemeClr val="accent1">
              <a:lumMod val="75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4E1E031-E5D1-4B49-99A7-90A900B92EE2}"/>
              </a:ext>
            </a:extLst>
          </p:cNvPr>
          <p:cNvSpPr/>
          <p:nvPr/>
        </p:nvSpPr>
        <p:spPr>
          <a:xfrm>
            <a:off x="6048388" y="8631897"/>
            <a:ext cx="1924223" cy="2734056"/>
          </a:xfrm>
          <a:prstGeom prst="rect">
            <a:avLst/>
          </a:prstGeom>
          <a:solidFill>
            <a:schemeClr val="accent1">
              <a:lumMod val="75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3D301F4-CC9C-4866-9379-A099D76A90AA}"/>
              </a:ext>
            </a:extLst>
          </p:cNvPr>
          <p:cNvSpPr/>
          <p:nvPr/>
        </p:nvSpPr>
        <p:spPr>
          <a:xfrm>
            <a:off x="8586669" y="8654618"/>
            <a:ext cx="1924223" cy="2734056"/>
          </a:xfrm>
          <a:prstGeom prst="rect">
            <a:avLst/>
          </a:prstGeom>
          <a:solidFill>
            <a:schemeClr val="accent1">
              <a:lumMod val="75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DDC2AF6-5F62-433C-A5D7-FBCAFDF6C678}"/>
              </a:ext>
            </a:extLst>
          </p:cNvPr>
          <p:cNvSpPr/>
          <p:nvPr/>
        </p:nvSpPr>
        <p:spPr>
          <a:xfrm>
            <a:off x="11124951" y="8655964"/>
            <a:ext cx="1924223" cy="2734056"/>
          </a:xfrm>
          <a:prstGeom prst="rect">
            <a:avLst/>
          </a:prstGeom>
          <a:solidFill>
            <a:schemeClr val="accent1">
              <a:lumMod val="75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9779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" descr="C:\Users\nrsak\Desktop\NewMaterials\1.NEW_Training\DEFAULTS\default_project\assets\images\logo_jiametric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515555" y="136898"/>
            <a:ext cx="2520280" cy="552212"/>
          </a:xfrm>
          <a:prstGeom prst="rect">
            <a:avLst/>
          </a:prstGeom>
          <a:noFill/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4F22BEAF-3476-43A5-A620-568310B0F1E4}"/>
              </a:ext>
            </a:extLst>
          </p:cNvPr>
          <p:cNvSpPr txBox="1">
            <a:spLocks/>
          </p:cNvSpPr>
          <p:nvPr/>
        </p:nvSpPr>
        <p:spPr>
          <a:xfrm>
            <a:off x="889819" y="1369242"/>
            <a:ext cx="2520280" cy="523220"/>
          </a:xfrm>
          <a:prstGeom prst="rect">
            <a:avLst/>
          </a:prstGeom>
          <a:solidFill>
            <a:srgbClr val="99FF66"/>
          </a:solidFill>
          <a:ln w="38100" cap="flat" cmpd="sng" algn="ctr">
            <a:solidFill>
              <a:srgbClr val="99FF66"/>
            </a:solidFill>
            <a:prstDash val="solid"/>
            <a:headEnd/>
            <a:tailEnd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indent="-480060"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b="1" dirty="0">
                <a:solidFill>
                  <a:schemeClr val="tx1"/>
                </a:solidFill>
                <a:latin typeface="Roboto Condensed SemiBold" pitchFamily="2" charset="0"/>
                <a:ea typeface="Roboto Condensed SemiBold" pitchFamily="2" charset="0"/>
                <a:cs typeface="Fira Code" pitchFamily="1" charset="0"/>
              </a:rPr>
              <a:t>7_alumni</a:t>
            </a:r>
            <a:endParaRPr lang="en-US" sz="3200" b="1" dirty="0">
              <a:solidFill>
                <a:schemeClr val="tx1"/>
              </a:solidFill>
              <a:latin typeface="Roboto Condensed SemiBold" pitchFamily="2" charset="0"/>
              <a:ea typeface="Roboto Condensed SemiBold" pitchFamily="2" charset="0"/>
              <a:cs typeface="Fira Code" pitchFamily="1" charset="0"/>
            </a:endParaRP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22DE391D-D625-4346-AE31-0BCA02AE62A4}"/>
              </a:ext>
            </a:extLst>
          </p:cNvPr>
          <p:cNvSpPr txBox="1">
            <a:spLocks/>
          </p:cNvSpPr>
          <p:nvPr/>
        </p:nvSpPr>
        <p:spPr>
          <a:xfrm>
            <a:off x="172865" y="165890"/>
            <a:ext cx="15553728" cy="523220"/>
          </a:xfrm>
          <a:prstGeom prst="rect">
            <a:avLst/>
          </a:prstGeom>
          <a:solidFill>
            <a:srgbClr val="FF0066"/>
          </a:solidFill>
          <a:ln w="38100" cap="flat" cmpd="sng" algn="ctr">
            <a:solidFill>
              <a:srgbClr val="FF0066"/>
            </a:solidFill>
            <a:prstDash val="solid"/>
            <a:headEnd/>
            <a:tailEnd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R="0" indent="-480060" algn="ctr" defTabSz="91440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IN" sz="2800" b="1" spc="300" dirty="0" err="1">
                <a:solidFill>
                  <a:schemeClr val="bg1"/>
                </a:solidFill>
                <a:latin typeface="Bahnschrift SemiBold SemiConden" pitchFamily="34" charset="0"/>
                <a:ea typeface="Fira Code" pitchFamily="1" charset="0"/>
                <a:cs typeface="Fira Code" pitchFamily="1" charset="0"/>
              </a:rPr>
              <a:t>college_website</a:t>
            </a:r>
            <a:r>
              <a:rPr lang="en-IN" sz="2800" b="1" dirty="0">
                <a:solidFill>
                  <a:schemeClr val="bg1"/>
                </a:solidFill>
                <a:latin typeface="Bahnschrift SemiBold SemiConden" pitchFamily="34" charset="0"/>
                <a:ea typeface="Fira Code" pitchFamily="1" charset="0"/>
                <a:cs typeface="Fira Code" pitchFamily="1" charset="0"/>
              </a:rPr>
              <a:t> </a:t>
            </a:r>
            <a:r>
              <a:rPr lang="en-IN" sz="2800" b="1" dirty="0">
                <a:solidFill>
                  <a:schemeClr val="bg1">
                    <a:lumMod val="75000"/>
                  </a:schemeClr>
                </a:solidFill>
                <a:latin typeface="Bahnschrift SemiBold SemiConden" pitchFamily="34" charset="0"/>
                <a:ea typeface="Fira Code" pitchFamily="1" charset="0"/>
                <a:cs typeface="Fira Code" pitchFamily="1" charset="0"/>
              </a:rPr>
              <a:t>(Components)</a:t>
            </a:r>
            <a:endParaRPr lang="en-US" sz="2800" b="1" dirty="0">
              <a:solidFill>
                <a:schemeClr val="bg1">
                  <a:lumMod val="75000"/>
                </a:schemeClr>
              </a:solidFill>
              <a:latin typeface="Bahnschrift SemiBold SemiConden" pitchFamily="34" charset="0"/>
              <a:ea typeface="Fira Code" pitchFamily="1" charset="0"/>
              <a:cs typeface="Fira Code" pitchFamily="1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133EA96-DC80-4BDB-84F0-C49173CF3E3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8208" y="2299986"/>
            <a:ext cx="6429080" cy="354755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585C3F0-96E5-41AC-B345-18BF32A55E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2754" y="6401594"/>
            <a:ext cx="9900065" cy="546284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F1F5171-2C12-4ACA-A5F1-AB66FAA68A62}"/>
              </a:ext>
            </a:extLst>
          </p:cNvPr>
          <p:cNvSpPr/>
          <p:nvPr/>
        </p:nvSpPr>
        <p:spPr>
          <a:xfrm>
            <a:off x="4142168" y="6430566"/>
            <a:ext cx="10441160" cy="5658148"/>
          </a:xfrm>
          <a:prstGeom prst="rect">
            <a:avLst/>
          </a:prstGeom>
          <a:solidFill>
            <a:schemeClr val="accent6">
              <a:lumMod val="75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A3FEC524-DD12-4B98-9E52-134F9D30B898}"/>
              </a:ext>
            </a:extLst>
          </p:cNvPr>
          <p:cNvSpPr txBox="1">
            <a:spLocks/>
          </p:cNvSpPr>
          <p:nvPr/>
        </p:nvSpPr>
        <p:spPr>
          <a:xfrm>
            <a:off x="879302" y="5847542"/>
            <a:ext cx="2520280" cy="523220"/>
          </a:xfrm>
          <a:prstGeom prst="rect">
            <a:avLst/>
          </a:prstGeom>
          <a:solidFill>
            <a:srgbClr val="99FF66"/>
          </a:solidFill>
          <a:ln w="38100" cap="flat" cmpd="sng" algn="ctr">
            <a:solidFill>
              <a:srgbClr val="99FF66"/>
            </a:solidFill>
            <a:prstDash val="solid"/>
            <a:headEnd/>
            <a:tailEnd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indent="-480060"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b="1" dirty="0">
                <a:solidFill>
                  <a:schemeClr val="tx1"/>
                </a:solidFill>
                <a:latin typeface="Roboto Condensed SemiBold" pitchFamily="2" charset="0"/>
                <a:ea typeface="Roboto Condensed SemiBold" pitchFamily="2" charset="0"/>
                <a:cs typeface="Fira Code" pitchFamily="1" charset="0"/>
              </a:rPr>
              <a:t>component</a:t>
            </a:r>
            <a:endParaRPr lang="en-US" sz="3200" b="1" dirty="0">
              <a:solidFill>
                <a:schemeClr val="tx1"/>
              </a:solidFill>
              <a:latin typeface="Roboto Condensed SemiBold" pitchFamily="2" charset="0"/>
              <a:ea typeface="Roboto Condensed SemiBold" pitchFamily="2" charset="0"/>
              <a:cs typeface="Fira Code" pitchFamily="1" charset="0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" descr="C:\Users\nrsak\Desktop\NewMaterials\1.NEW_Training\DEFAULTS\default_project\assets\images\logo_jiametric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515555" y="136898"/>
            <a:ext cx="2520280" cy="552212"/>
          </a:xfrm>
          <a:prstGeom prst="rect">
            <a:avLst/>
          </a:prstGeom>
          <a:noFill/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22DE391D-D625-4346-AE31-0BCA02AE62A4}"/>
              </a:ext>
            </a:extLst>
          </p:cNvPr>
          <p:cNvSpPr txBox="1">
            <a:spLocks/>
          </p:cNvSpPr>
          <p:nvPr/>
        </p:nvSpPr>
        <p:spPr>
          <a:xfrm>
            <a:off x="172865" y="165890"/>
            <a:ext cx="15553728" cy="523220"/>
          </a:xfrm>
          <a:prstGeom prst="rect">
            <a:avLst/>
          </a:prstGeom>
          <a:solidFill>
            <a:srgbClr val="FF0066"/>
          </a:solidFill>
          <a:ln w="38100" cap="flat" cmpd="sng" algn="ctr">
            <a:solidFill>
              <a:srgbClr val="FF0066"/>
            </a:solidFill>
            <a:prstDash val="solid"/>
            <a:headEnd/>
            <a:tailEnd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R="0" indent="-480060" algn="ctr" defTabSz="91440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IN" sz="2800" b="1" spc="300" dirty="0" err="1">
                <a:solidFill>
                  <a:schemeClr val="bg1"/>
                </a:solidFill>
                <a:latin typeface="Bahnschrift SemiBold SemiConden" pitchFamily="34" charset="0"/>
                <a:ea typeface="Fira Code" pitchFamily="1" charset="0"/>
                <a:cs typeface="Fira Code" pitchFamily="1" charset="0"/>
              </a:rPr>
              <a:t>college_website</a:t>
            </a:r>
            <a:r>
              <a:rPr lang="en-IN" sz="2800" b="1" dirty="0">
                <a:solidFill>
                  <a:schemeClr val="bg1"/>
                </a:solidFill>
                <a:latin typeface="Bahnschrift SemiBold SemiConden" pitchFamily="34" charset="0"/>
                <a:ea typeface="Fira Code" pitchFamily="1" charset="0"/>
                <a:cs typeface="Fira Code" pitchFamily="1" charset="0"/>
              </a:rPr>
              <a:t> </a:t>
            </a:r>
            <a:r>
              <a:rPr lang="en-IN" sz="2800" b="1" dirty="0">
                <a:solidFill>
                  <a:schemeClr val="bg1">
                    <a:lumMod val="75000"/>
                  </a:schemeClr>
                </a:solidFill>
                <a:latin typeface="Bahnschrift SemiBold SemiConden" pitchFamily="34" charset="0"/>
                <a:ea typeface="Fira Code" pitchFamily="1" charset="0"/>
                <a:cs typeface="Fira Code" pitchFamily="1" charset="0"/>
              </a:rPr>
              <a:t>(Components)</a:t>
            </a:r>
            <a:endParaRPr lang="en-US" sz="2800" b="1" dirty="0">
              <a:solidFill>
                <a:schemeClr val="bg1">
                  <a:lumMod val="75000"/>
                </a:schemeClr>
              </a:solidFill>
              <a:latin typeface="Bahnschrift SemiBold SemiConden" pitchFamily="34" charset="0"/>
              <a:ea typeface="Fira Code" pitchFamily="1" charset="0"/>
              <a:cs typeface="Fira Code" pitchFamily="1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4FE6378-1AD8-4D24-B9DB-AD4CA2EAB3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2754" y="6401594"/>
            <a:ext cx="9900065" cy="546284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20E19501-33AC-4E13-A458-3BBABE595764}"/>
              </a:ext>
            </a:extLst>
          </p:cNvPr>
          <p:cNvSpPr/>
          <p:nvPr/>
        </p:nvSpPr>
        <p:spPr>
          <a:xfrm>
            <a:off x="4142168" y="6430566"/>
            <a:ext cx="10441160" cy="5658148"/>
          </a:xfrm>
          <a:prstGeom prst="rect">
            <a:avLst/>
          </a:prstGeom>
          <a:solidFill>
            <a:schemeClr val="accent6">
              <a:lumMod val="75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BF312ED-E9C1-4A4A-A2AC-91B725931F5F}"/>
              </a:ext>
            </a:extLst>
          </p:cNvPr>
          <p:cNvSpPr/>
          <p:nvPr/>
        </p:nvSpPr>
        <p:spPr>
          <a:xfrm>
            <a:off x="4335363" y="6689626"/>
            <a:ext cx="9900065" cy="5174808"/>
          </a:xfrm>
          <a:prstGeom prst="rect">
            <a:avLst/>
          </a:prstGeom>
          <a:solidFill>
            <a:srgbClr val="99FF33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798A4D5-C612-4CF8-B86C-752787960A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8208" y="2299986"/>
            <a:ext cx="6429080" cy="3547556"/>
          </a:xfrm>
          <a:prstGeom prst="rect">
            <a:avLst/>
          </a:prstGeom>
        </p:spPr>
      </p:pic>
      <p:sp>
        <p:nvSpPr>
          <p:cNvPr id="16" name="Subtitle 2">
            <a:extLst>
              <a:ext uri="{FF2B5EF4-FFF2-40B4-BE49-F238E27FC236}">
                <a16:creationId xmlns:a16="http://schemas.microsoft.com/office/drawing/2014/main" id="{E54374A2-C27A-402B-9A10-70F682C13A57}"/>
              </a:ext>
            </a:extLst>
          </p:cNvPr>
          <p:cNvSpPr txBox="1">
            <a:spLocks/>
          </p:cNvSpPr>
          <p:nvPr/>
        </p:nvSpPr>
        <p:spPr>
          <a:xfrm>
            <a:off x="879302" y="5847542"/>
            <a:ext cx="2520280" cy="523220"/>
          </a:xfrm>
          <a:prstGeom prst="rect">
            <a:avLst/>
          </a:prstGeom>
          <a:solidFill>
            <a:srgbClr val="99FF66"/>
          </a:solidFill>
          <a:ln w="38100" cap="flat" cmpd="sng" algn="ctr">
            <a:solidFill>
              <a:srgbClr val="99FF66"/>
            </a:solidFill>
            <a:prstDash val="solid"/>
            <a:headEnd/>
            <a:tailEnd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indent="-480060"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b="1" dirty="0">
                <a:solidFill>
                  <a:schemeClr val="tx1"/>
                </a:solidFill>
                <a:latin typeface="Roboto Condensed SemiBold" pitchFamily="2" charset="0"/>
                <a:ea typeface="Roboto Condensed SemiBold" pitchFamily="2" charset="0"/>
                <a:cs typeface="Fira Code" pitchFamily="1" charset="0"/>
              </a:rPr>
              <a:t>row</a:t>
            </a:r>
            <a:endParaRPr lang="en-US" sz="3200" b="1" dirty="0">
              <a:solidFill>
                <a:schemeClr val="tx1"/>
              </a:solidFill>
              <a:latin typeface="Roboto Condensed SemiBold" pitchFamily="2" charset="0"/>
              <a:ea typeface="Roboto Condensed SemiBold" pitchFamily="2" charset="0"/>
              <a:cs typeface="Fira Code" pitchFamily="1" charset="0"/>
            </a:endParaRP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D9DD966D-5136-42BA-B641-9012C58D2573}"/>
              </a:ext>
            </a:extLst>
          </p:cNvPr>
          <p:cNvSpPr txBox="1">
            <a:spLocks/>
          </p:cNvSpPr>
          <p:nvPr/>
        </p:nvSpPr>
        <p:spPr>
          <a:xfrm>
            <a:off x="889819" y="1369242"/>
            <a:ext cx="2520280" cy="523220"/>
          </a:xfrm>
          <a:prstGeom prst="rect">
            <a:avLst/>
          </a:prstGeom>
          <a:solidFill>
            <a:srgbClr val="99FF66"/>
          </a:solidFill>
          <a:ln w="38100" cap="flat" cmpd="sng" algn="ctr">
            <a:solidFill>
              <a:srgbClr val="99FF66"/>
            </a:solidFill>
            <a:prstDash val="solid"/>
            <a:headEnd/>
            <a:tailEnd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indent="-480060"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b="1" dirty="0">
                <a:solidFill>
                  <a:schemeClr val="tx1"/>
                </a:solidFill>
                <a:latin typeface="Roboto Condensed SemiBold" pitchFamily="2" charset="0"/>
                <a:ea typeface="Roboto Condensed SemiBold" pitchFamily="2" charset="0"/>
                <a:cs typeface="Fira Code" pitchFamily="1" charset="0"/>
              </a:rPr>
              <a:t>7_alumni</a:t>
            </a:r>
            <a:endParaRPr lang="en-US" sz="3200" b="1" dirty="0">
              <a:solidFill>
                <a:schemeClr val="tx1"/>
              </a:solidFill>
              <a:latin typeface="Roboto Condensed SemiBold" pitchFamily="2" charset="0"/>
              <a:ea typeface="Roboto Condensed SemiBold" pitchFamily="2" charset="0"/>
              <a:cs typeface="Fira Code" pitchFamily="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57040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" descr="C:\Users\nrsak\Desktop\NewMaterials\1.NEW_Training\DEFAULTS\default_project\assets\images\logo_jiametric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515555" y="136898"/>
            <a:ext cx="2520280" cy="552212"/>
          </a:xfrm>
          <a:prstGeom prst="rect">
            <a:avLst/>
          </a:prstGeom>
          <a:noFill/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22DE391D-D625-4346-AE31-0BCA02AE62A4}"/>
              </a:ext>
            </a:extLst>
          </p:cNvPr>
          <p:cNvSpPr txBox="1">
            <a:spLocks/>
          </p:cNvSpPr>
          <p:nvPr/>
        </p:nvSpPr>
        <p:spPr>
          <a:xfrm>
            <a:off x="172865" y="165890"/>
            <a:ext cx="15553728" cy="523220"/>
          </a:xfrm>
          <a:prstGeom prst="rect">
            <a:avLst/>
          </a:prstGeom>
          <a:solidFill>
            <a:srgbClr val="FF0066"/>
          </a:solidFill>
          <a:ln w="38100" cap="flat" cmpd="sng" algn="ctr">
            <a:solidFill>
              <a:srgbClr val="FF0066"/>
            </a:solidFill>
            <a:prstDash val="solid"/>
            <a:headEnd/>
            <a:tailEnd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R="0" indent="-480060" algn="ctr" defTabSz="91440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IN" sz="2800" b="1" spc="300" dirty="0" err="1">
                <a:solidFill>
                  <a:schemeClr val="bg1"/>
                </a:solidFill>
                <a:latin typeface="Bahnschrift SemiBold SemiConden" pitchFamily="34" charset="0"/>
                <a:ea typeface="Fira Code" pitchFamily="1" charset="0"/>
                <a:cs typeface="Fira Code" pitchFamily="1" charset="0"/>
              </a:rPr>
              <a:t>college_website</a:t>
            </a:r>
            <a:r>
              <a:rPr lang="en-IN" sz="2800" b="1" dirty="0">
                <a:solidFill>
                  <a:schemeClr val="bg1"/>
                </a:solidFill>
                <a:latin typeface="Bahnschrift SemiBold SemiConden" pitchFamily="34" charset="0"/>
                <a:ea typeface="Fira Code" pitchFamily="1" charset="0"/>
                <a:cs typeface="Fira Code" pitchFamily="1" charset="0"/>
              </a:rPr>
              <a:t> </a:t>
            </a:r>
            <a:r>
              <a:rPr lang="en-IN" sz="2800" b="1" dirty="0">
                <a:solidFill>
                  <a:schemeClr val="bg1">
                    <a:lumMod val="75000"/>
                  </a:schemeClr>
                </a:solidFill>
                <a:latin typeface="Bahnschrift SemiBold SemiConden" pitchFamily="34" charset="0"/>
                <a:ea typeface="Fira Code" pitchFamily="1" charset="0"/>
                <a:cs typeface="Fira Code" pitchFamily="1" charset="0"/>
              </a:rPr>
              <a:t>(Components)</a:t>
            </a:r>
            <a:endParaRPr lang="en-US" sz="2800" b="1" dirty="0">
              <a:solidFill>
                <a:schemeClr val="bg1">
                  <a:lumMod val="75000"/>
                </a:schemeClr>
              </a:solidFill>
              <a:latin typeface="Bahnschrift SemiBold SemiConden" pitchFamily="34" charset="0"/>
              <a:ea typeface="Fira Code" pitchFamily="1" charset="0"/>
              <a:cs typeface="Fira Code" pitchFamily="1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4FE6378-1AD8-4D24-B9DB-AD4CA2EAB3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2754" y="6401594"/>
            <a:ext cx="9900065" cy="546284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20E19501-33AC-4E13-A458-3BBABE595764}"/>
              </a:ext>
            </a:extLst>
          </p:cNvPr>
          <p:cNvSpPr/>
          <p:nvPr/>
        </p:nvSpPr>
        <p:spPr>
          <a:xfrm>
            <a:off x="4142168" y="6430566"/>
            <a:ext cx="10441160" cy="5658148"/>
          </a:xfrm>
          <a:prstGeom prst="rect">
            <a:avLst/>
          </a:prstGeom>
          <a:solidFill>
            <a:schemeClr val="accent6">
              <a:lumMod val="75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BF312ED-E9C1-4A4A-A2AC-91B725931F5F}"/>
              </a:ext>
            </a:extLst>
          </p:cNvPr>
          <p:cNvSpPr/>
          <p:nvPr/>
        </p:nvSpPr>
        <p:spPr>
          <a:xfrm>
            <a:off x="4335363" y="6689626"/>
            <a:ext cx="9900065" cy="5174808"/>
          </a:xfrm>
          <a:prstGeom prst="rect">
            <a:avLst/>
          </a:prstGeom>
          <a:solidFill>
            <a:srgbClr val="99FF33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798A4D5-C612-4CF8-B86C-752787960A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8208" y="2299986"/>
            <a:ext cx="6429080" cy="3547556"/>
          </a:xfrm>
          <a:prstGeom prst="rect">
            <a:avLst/>
          </a:prstGeom>
        </p:spPr>
      </p:pic>
      <p:sp>
        <p:nvSpPr>
          <p:cNvPr id="16" name="Subtitle 2">
            <a:extLst>
              <a:ext uri="{FF2B5EF4-FFF2-40B4-BE49-F238E27FC236}">
                <a16:creationId xmlns:a16="http://schemas.microsoft.com/office/drawing/2014/main" id="{E54374A2-C27A-402B-9A10-70F682C13A57}"/>
              </a:ext>
            </a:extLst>
          </p:cNvPr>
          <p:cNvSpPr txBox="1">
            <a:spLocks/>
          </p:cNvSpPr>
          <p:nvPr/>
        </p:nvSpPr>
        <p:spPr>
          <a:xfrm>
            <a:off x="879302" y="5847542"/>
            <a:ext cx="2520280" cy="523220"/>
          </a:xfrm>
          <a:prstGeom prst="rect">
            <a:avLst/>
          </a:prstGeom>
          <a:solidFill>
            <a:srgbClr val="99FF66"/>
          </a:solidFill>
          <a:ln w="38100" cap="flat" cmpd="sng" algn="ctr">
            <a:solidFill>
              <a:srgbClr val="99FF66"/>
            </a:solidFill>
            <a:prstDash val="solid"/>
            <a:headEnd/>
            <a:tailEnd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indent="-480060"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b="1" dirty="0">
                <a:solidFill>
                  <a:schemeClr val="tx1"/>
                </a:solidFill>
                <a:latin typeface="Roboto Condensed SemiBold" pitchFamily="2" charset="0"/>
                <a:ea typeface="Roboto Condensed SemiBold" pitchFamily="2" charset="0"/>
                <a:cs typeface="Fira Code" pitchFamily="1" charset="0"/>
              </a:rPr>
              <a:t>column</a:t>
            </a:r>
            <a:endParaRPr lang="en-US" sz="3200" b="1" dirty="0">
              <a:solidFill>
                <a:schemeClr val="tx1"/>
              </a:solidFill>
              <a:latin typeface="Roboto Condensed SemiBold" pitchFamily="2" charset="0"/>
              <a:ea typeface="Roboto Condensed SemiBold" pitchFamily="2" charset="0"/>
              <a:cs typeface="Fira Code" pitchFamily="1" charset="0"/>
            </a:endParaRP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D9DD966D-5136-42BA-B641-9012C58D2573}"/>
              </a:ext>
            </a:extLst>
          </p:cNvPr>
          <p:cNvSpPr txBox="1">
            <a:spLocks/>
          </p:cNvSpPr>
          <p:nvPr/>
        </p:nvSpPr>
        <p:spPr>
          <a:xfrm>
            <a:off x="889819" y="1369242"/>
            <a:ext cx="2520280" cy="523220"/>
          </a:xfrm>
          <a:prstGeom prst="rect">
            <a:avLst/>
          </a:prstGeom>
          <a:solidFill>
            <a:srgbClr val="99FF66"/>
          </a:solidFill>
          <a:ln w="38100" cap="flat" cmpd="sng" algn="ctr">
            <a:solidFill>
              <a:srgbClr val="99FF66"/>
            </a:solidFill>
            <a:prstDash val="solid"/>
            <a:headEnd/>
            <a:tailEnd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indent="-480060"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b="1" dirty="0">
                <a:solidFill>
                  <a:schemeClr val="tx1"/>
                </a:solidFill>
                <a:latin typeface="Roboto Condensed SemiBold" pitchFamily="2" charset="0"/>
                <a:ea typeface="Roboto Condensed SemiBold" pitchFamily="2" charset="0"/>
                <a:cs typeface="Fira Code" pitchFamily="1" charset="0"/>
              </a:rPr>
              <a:t>7_alumni</a:t>
            </a:r>
            <a:endParaRPr lang="en-US" sz="3200" b="1" dirty="0">
              <a:solidFill>
                <a:schemeClr val="tx1"/>
              </a:solidFill>
              <a:latin typeface="Roboto Condensed SemiBold" pitchFamily="2" charset="0"/>
              <a:ea typeface="Roboto Condensed SemiBold" pitchFamily="2" charset="0"/>
              <a:cs typeface="Fira Code" pitchFamily="1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A707138-CECA-485C-9D8D-06C85C7638EA}"/>
              </a:ext>
            </a:extLst>
          </p:cNvPr>
          <p:cNvSpPr/>
          <p:nvPr/>
        </p:nvSpPr>
        <p:spPr>
          <a:xfrm>
            <a:off x="4622246" y="6929242"/>
            <a:ext cx="4548494" cy="4746972"/>
          </a:xfrm>
          <a:prstGeom prst="rect">
            <a:avLst/>
          </a:prstGeom>
          <a:solidFill>
            <a:srgbClr val="FF00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A61263E-BBE3-4E7A-94D7-AFC57CF568C4}"/>
              </a:ext>
            </a:extLst>
          </p:cNvPr>
          <p:cNvSpPr/>
          <p:nvPr/>
        </p:nvSpPr>
        <p:spPr>
          <a:xfrm>
            <a:off x="9428837" y="6950946"/>
            <a:ext cx="4548494" cy="4746972"/>
          </a:xfrm>
          <a:prstGeom prst="rect">
            <a:avLst/>
          </a:prstGeom>
          <a:solidFill>
            <a:srgbClr val="FF00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4811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" descr="C:\Users\nrsak\Desktop\NewMaterials\1.NEW_Training\DEFAULTS\default_project\assets\images\logo_jiametric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515555" y="136898"/>
            <a:ext cx="2520280" cy="552212"/>
          </a:xfrm>
          <a:prstGeom prst="rect">
            <a:avLst/>
          </a:prstGeom>
          <a:noFill/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22DE391D-D625-4346-AE31-0BCA02AE62A4}"/>
              </a:ext>
            </a:extLst>
          </p:cNvPr>
          <p:cNvSpPr txBox="1">
            <a:spLocks/>
          </p:cNvSpPr>
          <p:nvPr/>
        </p:nvSpPr>
        <p:spPr>
          <a:xfrm>
            <a:off x="172865" y="165890"/>
            <a:ext cx="15553728" cy="523220"/>
          </a:xfrm>
          <a:prstGeom prst="rect">
            <a:avLst/>
          </a:prstGeom>
          <a:solidFill>
            <a:srgbClr val="FF0066"/>
          </a:solidFill>
          <a:ln w="38100" cap="flat" cmpd="sng" algn="ctr">
            <a:solidFill>
              <a:srgbClr val="FF0066"/>
            </a:solidFill>
            <a:prstDash val="solid"/>
            <a:headEnd/>
            <a:tailEnd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R="0" indent="-480060" algn="ctr" defTabSz="91440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IN" sz="2800" b="1" spc="300" dirty="0" err="1">
                <a:solidFill>
                  <a:schemeClr val="bg1"/>
                </a:solidFill>
                <a:latin typeface="Bahnschrift SemiBold SemiConden" pitchFamily="34" charset="0"/>
                <a:ea typeface="Fira Code" pitchFamily="1" charset="0"/>
                <a:cs typeface="Fira Code" pitchFamily="1" charset="0"/>
              </a:rPr>
              <a:t>college_website</a:t>
            </a:r>
            <a:r>
              <a:rPr lang="en-IN" sz="2800" b="1" dirty="0">
                <a:solidFill>
                  <a:schemeClr val="bg1"/>
                </a:solidFill>
                <a:latin typeface="Bahnschrift SemiBold SemiConden" pitchFamily="34" charset="0"/>
                <a:ea typeface="Fira Code" pitchFamily="1" charset="0"/>
                <a:cs typeface="Fira Code" pitchFamily="1" charset="0"/>
              </a:rPr>
              <a:t> </a:t>
            </a:r>
            <a:r>
              <a:rPr lang="en-IN" sz="2800" b="1" dirty="0">
                <a:solidFill>
                  <a:schemeClr val="bg1">
                    <a:lumMod val="75000"/>
                  </a:schemeClr>
                </a:solidFill>
                <a:latin typeface="Bahnschrift SemiBold SemiConden" pitchFamily="34" charset="0"/>
                <a:ea typeface="Fira Code" pitchFamily="1" charset="0"/>
                <a:cs typeface="Fira Code" pitchFamily="1" charset="0"/>
              </a:rPr>
              <a:t>(Components)</a:t>
            </a:r>
            <a:endParaRPr lang="en-US" sz="2800" b="1" dirty="0">
              <a:solidFill>
                <a:schemeClr val="bg1">
                  <a:lumMod val="75000"/>
                </a:schemeClr>
              </a:solidFill>
              <a:latin typeface="Bahnschrift SemiBold SemiConden" pitchFamily="34" charset="0"/>
              <a:ea typeface="Fira Code" pitchFamily="1" charset="0"/>
              <a:cs typeface="Fira Code" pitchFamily="1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4FE6378-1AD8-4D24-B9DB-AD4CA2EAB3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2754" y="6401594"/>
            <a:ext cx="9900065" cy="546284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20E19501-33AC-4E13-A458-3BBABE595764}"/>
              </a:ext>
            </a:extLst>
          </p:cNvPr>
          <p:cNvSpPr/>
          <p:nvPr/>
        </p:nvSpPr>
        <p:spPr>
          <a:xfrm>
            <a:off x="4142168" y="6430566"/>
            <a:ext cx="10441160" cy="5658148"/>
          </a:xfrm>
          <a:prstGeom prst="rect">
            <a:avLst/>
          </a:prstGeom>
          <a:solidFill>
            <a:schemeClr val="accent6">
              <a:lumMod val="75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BF312ED-E9C1-4A4A-A2AC-91B725931F5F}"/>
              </a:ext>
            </a:extLst>
          </p:cNvPr>
          <p:cNvSpPr/>
          <p:nvPr/>
        </p:nvSpPr>
        <p:spPr>
          <a:xfrm>
            <a:off x="4335363" y="6689626"/>
            <a:ext cx="9900065" cy="5174808"/>
          </a:xfrm>
          <a:prstGeom prst="rect">
            <a:avLst/>
          </a:prstGeom>
          <a:solidFill>
            <a:srgbClr val="99FF33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798A4D5-C612-4CF8-B86C-752787960A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8208" y="2299986"/>
            <a:ext cx="6429080" cy="3547556"/>
          </a:xfrm>
          <a:prstGeom prst="rect">
            <a:avLst/>
          </a:prstGeom>
        </p:spPr>
      </p:pic>
      <p:sp>
        <p:nvSpPr>
          <p:cNvPr id="16" name="Subtitle 2">
            <a:extLst>
              <a:ext uri="{FF2B5EF4-FFF2-40B4-BE49-F238E27FC236}">
                <a16:creationId xmlns:a16="http://schemas.microsoft.com/office/drawing/2014/main" id="{E54374A2-C27A-402B-9A10-70F682C13A57}"/>
              </a:ext>
            </a:extLst>
          </p:cNvPr>
          <p:cNvSpPr txBox="1">
            <a:spLocks/>
          </p:cNvSpPr>
          <p:nvPr/>
        </p:nvSpPr>
        <p:spPr>
          <a:xfrm>
            <a:off x="879302" y="5847542"/>
            <a:ext cx="2520280" cy="523220"/>
          </a:xfrm>
          <a:prstGeom prst="rect">
            <a:avLst/>
          </a:prstGeom>
          <a:solidFill>
            <a:srgbClr val="99FF66"/>
          </a:solidFill>
          <a:ln w="38100" cap="flat" cmpd="sng" algn="ctr">
            <a:solidFill>
              <a:srgbClr val="99FF66"/>
            </a:solidFill>
            <a:prstDash val="solid"/>
            <a:headEnd/>
            <a:tailEnd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indent="-480060"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b="1" dirty="0" err="1">
                <a:solidFill>
                  <a:schemeClr val="tx1"/>
                </a:solidFill>
                <a:latin typeface="Roboto Condensed SemiBold" pitchFamily="2" charset="0"/>
                <a:ea typeface="Roboto Condensed SemiBold" pitchFamily="2" charset="0"/>
                <a:cs typeface="Fira Code" pitchFamily="1" charset="0"/>
              </a:rPr>
              <a:t>subColumn</a:t>
            </a:r>
            <a:endParaRPr lang="en-US" sz="3200" b="1" dirty="0">
              <a:solidFill>
                <a:schemeClr val="tx1"/>
              </a:solidFill>
              <a:latin typeface="Roboto Condensed SemiBold" pitchFamily="2" charset="0"/>
              <a:ea typeface="Roboto Condensed SemiBold" pitchFamily="2" charset="0"/>
              <a:cs typeface="Fira Code" pitchFamily="1" charset="0"/>
            </a:endParaRP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D9DD966D-5136-42BA-B641-9012C58D2573}"/>
              </a:ext>
            </a:extLst>
          </p:cNvPr>
          <p:cNvSpPr txBox="1">
            <a:spLocks/>
          </p:cNvSpPr>
          <p:nvPr/>
        </p:nvSpPr>
        <p:spPr>
          <a:xfrm>
            <a:off x="889819" y="1369242"/>
            <a:ext cx="2520280" cy="523220"/>
          </a:xfrm>
          <a:prstGeom prst="rect">
            <a:avLst/>
          </a:prstGeom>
          <a:solidFill>
            <a:srgbClr val="99FF66"/>
          </a:solidFill>
          <a:ln w="38100" cap="flat" cmpd="sng" algn="ctr">
            <a:solidFill>
              <a:srgbClr val="99FF66"/>
            </a:solidFill>
            <a:prstDash val="solid"/>
            <a:headEnd/>
            <a:tailEnd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indent="-480060"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b="1" dirty="0">
                <a:solidFill>
                  <a:schemeClr val="tx1"/>
                </a:solidFill>
                <a:latin typeface="Roboto Condensed SemiBold" pitchFamily="2" charset="0"/>
                <a:ea typeface="Roboto Condensed SemiBold" pitchFamily="2" charset="0"/>
                <a:cs typeface="Fira Code" pitchFamily="1" charset="0"/>
              </a:rPr>
              <a:t>7_alumni</a:t>
            </a:r>
            <a:endParaRPr lang="en-US" sz="3200" b="1" dirty="0">
              <a:solidFill>
                <a:schemeClr val="tx1"/>
              </a:solidFill>
              <a:latin typeface="Roboto Condensed SemiBold" pitchFamily="2" charset="0"/>
              <a:ea typeface="Roboto Condensed SemiBold" pitchFamily="2" charset="0"/>
              <a:cs typeface="Fira Code" pitchFamily="1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A707138-CECA-485C-9D8D-06C85C7638EA}"/>
              </a:ext>
            </a:extLst>
          </p:cNvPr>
          <p:cNvSpPr/>
          <p:nvPr/>
        </p:nvSpPr>
        <p:spPr>
          <a:xfrm>
            <a:off x="4622246" y="6929242"/>
            <a:ext cx="4548494" cy="4746972"/>
          </a:xfrm>
          <a:prstGeom prst="rect">
            <a:avLst/>
          </a:prstGeom>
          <a:solidFill>
            <a:srgbClr val="FF00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A61263E-BBE3-4E7A-94D7-AFC57CF568C4}"/>
              </a:ext>
            </a:extLst>
          </p:cNvPr>
          <p:cNvSpPr/>
          <p:nvPr/>
        </p:nvSpPr>
        <p:spPr>
          <a:xfrm>
            <a:off x="9428837" y="6950946"/>
            <a:ext cx="4548494" cy="4746972"/>
          </a:xfrm>
          <a:prstGeom prst="rect">
            <a:avLst/>
          </a:prstGeom>
          <a:solidFill>
            <a:srgbClr val="FF00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CBC40AE-DE65-471D-BF0E-46D5E4708AE0}"/>
              </a:ext>
            </a:extLst>
          </p:cNvPr>
          <p:cNvSpPr/>
          <p:nvPr/>
        </p:nvSpPr>
        <p:spPr>
          <a:xfrm>
            <a:off x="4850259" y="7193682"/>
            <a:ext cx="4036053" cy="4144488"/>
          </a:xfrm>
          <a:prstGeom prst="rect">
            <a:avLst/>
          </a:prstGeom>
          <a:solidFill>
            <a:schemeClr val="accent1">
              <a:lumMod val="75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F3CB2A3-7E6E-4ADF-8E34-D6DD394E8967}"/>
              </a:ext>
            </a:extLst>
          </p:cNvPr>
          <p:cNvSpPr/>
          <p:nvPr/>
        </p:nvSpPr>
        <p:spPr>
          <a:xfrm>
            <a:off x="9662747" y="7252188"/>
            <a:ext cx="4036053" cy="4144488"/>
          </a:xfrm>
          <a:prstGeom prst="rect">
            <a:avLst/>
          </a:prstGeom>
          <a:solidFill>
            <a:schemeClr val="accent1">
              <a:lumMod val="75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4713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" descr="C:\Users\nrsak\Desktop\NewMaterials\1.NEW_Training\DEFAULTS\default_project\assets\images\logo_jiametric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515555" y="136898"/>
            <a:ext cx="2520280" cy="552212"/>
          </a:xfrm>
          <a:prstGeom prst="rect">
            <a:avLst/>
          </a:prstGeom>
          <a:noFill/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19A95755-0768-4EF9-9407-9920C77F694B}"/>
              </a:ext>
            </a:extLst>
          </p:cNvPr>
          <p:cNvSpPr txBox="1">
            <a:spLocks/>
          </p:cNvSpPr>
          <p:nvPr/>
        </p:nvSpPr>
        <p:spPr>
          <a:xfrm>
            <a:off x="172865" y="165890"/>
            <a:ext cx="15553728" cy="523220"/>
          </a:xfrm>
          <a:prstGeom prst="rect">
            <a:avLst/>
          </a:prstGeom>
          <a:solidFill>
            <a:srgbClr val="FF0066"/>
          </a:solidFill>
          <a:ln w="38100" cap="flat" cmpd="sng" algn="ctr">
            <a:solidFill>
              <a:srgbClr val="FF0066"/>
            </a:solidFill>
            <a:prstDash val="solid"/>
            <a:headEnd/>
            <a:tailEnd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R="0" indent="-480060" algn="ctr" defTabSz="91440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IN" sz="2800" b="1" spc="300" dirty="0" err="1">
                <a:solidFill>
                  <a:schemeClr val="bg1"/>
                </a:solidFill>
                <a:latin typeface="Bahnschrift SemiBold SemiConden" pitchFamily="34" charset="0"/>
                <a:ea typeface="Fira Code" pitchFamily="1" charset="0"/>
                <a:cs typeface="Fira Code" pitchFamily="1" charset="0"/>
              </a:rPr>
              <a:t>college_website</a:t>
            </a:r>
            <a:r>
              <a:rPr lang="en-IN" sz="2800" b="1" dirty="0">
                <a:solidFill>
                  <a:schemeClr val="bg1"/>
                </a:solidFill>
                <a:latin typeface="Bahnschrift SemiBold SemiConden" pitchFamily="34" charset="0"/>
                <a:ea typeface="Fira Code" pitchFamily="1" charset="0"/>
                <a:cs typeface="Fira Code" pitchFamily="1" charset="0"/>
              </a:rPr>
              <a:t> </a:t>
            </a:r>
            <a:r>
              <a:rPr lang="en-IN" sz="2800" b="1" dirty="0">
                <a:solidFill>
                  <a:schemeClr val="bg1">
                    <a:lumMod val="75000"/>
                  </a:schemeClr>
                </a:solidFill>
                <a:latin typeface="Bahnschrift SemiBold SemiConden" pitchFamily="34" charset="0"/>
                <a:ea typeface="Fira Code" pitchFamily="1" charset="0"/>
                <a:cs typeface="Fira Code" pitchFamily="1" charset="0"/>
              </a:rPr>
              <a:t>(Components)</a:t>
            </a:r>
            <a:endParaRPr lang="en-US" sz="2800" b="1" dirty="0">
              <a:solidFill>
                <a:schemeClr val="bg1">
                  <a:lumMod val="75000"/>
                </a:schemeClr>
              </a:solidFill>
              <a:latin typeface="Bahnschrift SemiBold SemiConden" pitchFamily="34" charset="0"/>
              <a:ea typeface="Fira Code" pitchFamily="1" charset="0"/>
              <a:cs typeface="Fira Code" pitchFamily="1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56DBB2D-73BD-4D76-8DC5-43F78BD387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282" y="7625730"/>
            <a:ext cx="16215065" cy="151502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E882EFC-8FA2-4A1C-977C-8F065E902E98}"/>
              </a:ext>
            </a:extLst>
          </p:cNvPr>
          <p:cNvSpPr/>
          <p:nvPr/>
        </p:nvSpPr>
        <p:spPr>
          <a:xfrm>
            <a:off x="1780281" y="7625730"/>
            <a:ext cx="16215065" cy="1515022"/>
          </a:xfrm>
          <a:prstGeom prst="rect">
            <a:avLst/>
          </a:prstGeom>
          <a:solidFill>
            <a:schemeClr val="accent6">
              <a:lumMod val="75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55772F3-847F-4090-9148-661E70A5B478}"/>
              </a:ext>
            </a:extLst>
          </p:cNvPr>
          <p:cNvSpPr/>
          <p:nvPr/>
        </p:nvSpPr>
        <p:spPr>
          <a:xfrm>
            <a:off x="2122157" y="8438964"/>
            <a:ext cx="15531312" cy="648072"/>
          </a:xfrm>
          <a:prstGeom prst="rect">
            <a:avLst/>
          </a:prstGeom>
          <a:solidFill>
            <a:srgbClr val="99FF33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E6A3491-CD17-44CB-A5F8-65121A99C7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281" y="3089226"/>
            <a:ext cx="16215065" cy="1515022"/>
          </a:xfrm>
          <a:prstGeom prst="rect">
            <a:avLst/>
          </a:prstGeom>
        </p:spPr>
      </p:pic>
      <p:sp>
        <p:nvSpPr>
          <p:cNvPr id="17" name="Subtitle 2">
            <a:extLst>
              <a:ext uri="{FF2B5EF4-FFF2-40B4-BE49-F238E27FC236}">
                <a16:creationId xmlns:a16="http://schemas.microsoft.com/office/drawing/2014/main" id="{5BEA86A6-67A2-4E7A-8CA1-805257EBE730}"/>
              </a:ext>
            </a:extLst>
          </p:cNvPr>
          <p:cNvSpPr txBox="1">
            <a:spLocks/>
          </p:cNvSpPr>
          <p:nvPr/>
        </p:nvSpPr>
        <p:spPr>
          <a:xfrm>
            <a:off x="889819" y="6316692"/>
            <a:ext cx="2520280" cy="523220"/>
          </a:xfrm>
          <a:prstGeom prst="rect">
            <a:avLst/>
          </a:prstGeom>
          <a:solidFill>
            <a:srgbClr val="99FF66"/>
          </a:solidFill>
          <a:ln w="38100" cap="flat" cmpd="sng" algn="ctr">
            <a:solidFill>
              <a:srgbClr val="99FF66"/>
            </a:solidFill>
            <a:prstDash val="solid"/>
            <a:headEnd/>
            <a:tailEnd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indent="-480060"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b="1" dirty="0">
                <a:solidFill>
                  <a:schemeClr val="tx1"/>
                </a:solidFill>
                <a:latin typeface="Roboto Condensed SemiBold" pitchFamily="2" charset="0"/>
                <a:ea typeface="Roboto Condensed SemiBold" pitchFamily="2" charset="0"/>
                <a:cs typeface="Fira Code" pitchFamily="1" charset="0"/>
              </a:rPr>
              <a:t>row</a:t>
            </a:r>
            <a:endParaRPr lang="en-US" sz="3200" b="1" dirty="0">
              <a:solidFill>
                <a:schemeClr val="tx1"/>
              </a:solidFill>
              <a:latin typeface="Roboto Condensed SemiBold" pitchFamily="2" charset="0"/>
              <a:ea typeface="Roboto Condensed SemiBold" pitchFamily="2" charset="0"/>
              <a:cs typeface="Fira Code" pitchFamily="1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8065CB1-93BA-4743-9D5E-F87CB34539B1}"/>
              </a:ext>
            </a:extLst>
          </p:cNvPr>
          <p:cNvSpPr/>
          <p:nvPr/>
        </p:nvSpPr>
        <p:spPr>
          <a:xfrm>
            <a:off x="2122157" y="7697738"/>
            <a:ext cx="15531312" cy="648072"/>
          </a:xfrm>
          <a:prstGeom prst="rect">
            <a:avLst/>
          </a:prstGeom>
          <a:solidFill>
            <a:srgbClr val="99FF33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CF2652F7-727D-4B09-B7EF-2DE6B5DEBDB7}"/>
              </a:ext>
            </a:extLst>
          </p:cNvPr>
          <p:cNvSpPr txBox="1">
            <a:spLocks/>
          </p:cNvSpPr>
          <p:nvPr/>
        </p:nvSpPr>
        <p:spPr>
          <a:xfrm>
            <a:off x="889819" y="1369242"/>
            <a:ext cx="2520280" cy="523220"/>
          </a:xfrm>
          <a:prstGeom prst="rect">
            <a:avLst/>
          </a:prstGeom>
          <a:solidFill>
            <a:srgbClr val="99FF66"/>
          </a:solidFill>
          <a:ln w="38100" cap="flat" cmpd="sng" algn="ctr">
            <a:solidFill>
              <a:srgbClr val="99FF66"/>
            </a:solidFill>
            <a:prstDash val="solid"/>
            <a:headEnd/>
            <a:tailEnd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indent="-480060"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b="1" dirty="0">
                <a:solidFill>
                  <a:schemeClr val="tx1"/>
                </a:solidFill>
                <a:latin typeface="Roboto Condensed SemiBold" pitchFamily="2" charset="0"/>
                <a:ea typeface="Roboto Condensed SemiBold" pitchFamily="2" charset="0"/>
                <a:cs typeface="Fira Code" pitchFamily="1" charset="0"/>
              </a:rPr>
              <a:t>1_navBar</a:t>
            </a:r>
            <a:endParaRPr lang="en-US" sz="3200" b="1" dirty="0">
              <a:solidFill>
                <a:schemeClr val="tx1"/>
              </a:solidFill>
              <a:latin typeface="Roboto Condensed SemiBold" pitchFamily="2" charset="0"/>
              <a:ea typeface="Roboto Condensed SemiBold" pitchFamily="2" charset="0"/>
              <a:cs typeface="Fira Code" pitchFamily="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80579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" descr="C:\Users\nrsak\Desktop\NewMaterials\1.NEW_Training\DEFAULTS\default_project\assets\images\logo_jiametric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515555" y="136898"/>
            <a:ext cx="2520280" cy="552212"/>
          </a:xfrm>
          <a:prstGeom prst="rect">
            <a:avLst/>
          </a:prstGeom>
          <a:noFill/>
        </p:spPr>
      </p:pic>
      <p:sp>
        <p:nvSpPr>
          <p:cNvPr id="15" name="Subtitle 2">
            <a:extLst>
              <a:ext uri="{FF2B5EF4-FFF2-40B4-BE49-F238E27FC236}">
                <a16:creationId xmlns:a16="http://schemas.microsoft.com/office/drawing/2014/main" id="{22D98C73-FB85-4DCC-B906-A4AA187C8C38}"/>
              </a:ext>
            </a:extLst>
          </p:cNvPr>
          <p:cNvSpPr txBox="1">
            <a:spLocks/>
          </p:cNvSpPr>
          <p:nvPr/>
        </p:nvSpPr>
        <p:spPr>
          <a:xfrm>
            <a:off x="889819" y="1369242"/>
            <a:ext cx="2520280" cy="523220"/>
          </a:xfrm>
          <a:prstGeom prst="rect">
            <a:avLst/>
          </a:prstGeom>
          <a:solidFill>
            <a:srgbClr val="99FF66"/>
          </a:solidFill>
          <a:ln w="38100" cap="flat" cmpd="sng" algn="ctr">
            <a:solidFill>
              <a:srgbClr val="99FF66"/>
            </a:solidFill>
            <a:prstDash val="solid"/>
            <a:headEnd/>
            <a:tailEnd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indent="-480060"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b="1" dirty="0">
                <a:solidFill>
                  <a:schemeClr val="tx1"/>
                </a:solidFill>
                <a:latin typeface="Roboto Condensed SemiBold" pitchFamily="2" charset="0"/>
                <a:ea typeface="Roboto Condensed SemiBold" pitchFamily="2" charset="0"/>
                <a:cs typeface="Fira Code" pitchFamily="1" charset="0"/>
              </a:rPr>
              <a:t>8_feeds</a:t>
            </a:r>
            <a:endParaRPr lang="en-US" sz="3200" b="1" dirty="0">
              <a:solidFill>
                <a:schemeClr val="tx1"/>
              </a:solidFill>
              <a:latin typeface="Roboto Condensed SemiBold" pitchFamily="2" charset="0"/>
              <a:ea typeface="Roboto Condensed SemiBold" pitchFamily="2" charset="0"/>
              <a:cs typeface="Fira Code" pitchFamily="1" charset="0"/>
            </a:endParaRP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74E218E5-597F-4FFF-AB6F-4AF5689BCE20}"/>
              </a:ext>
            </a:extLst>
          </p:cNvPr>
          <p:cNvSpPr txBox="1">
            <a:spLocks/>
          </p:cNvSpPr>
          <p:nvPr/>
        </p:nvSpPr>
        <p:spPr>
          <a:xfrm>
            <a:off x="172865" y="165890"/>
            <a:ext cx="15553728" cy="523220"/>
          </a:xfrm>
          <a:prstGeom prst="rect">
            <a:avLst/>
          </a:prstGeom>
          <a:solidFill>
            <a:srgbClr val="FF0066"/>
          </a:solidFill>
          <a:ln w="38100" cap="flat" cmpd="sng" algn="ctr">
            <a:solidFill>
              <a:srgbClr val="FF0066"/>
            </a:solidFill>
            <a:prstDash val="solid"/>
            <a:headEnd/>
            <a:tailEnd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R="0" indent="-480060" algn="ctr" defTabSz="91440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IN" sz="2800" b="1" spc="300" dirty="0" err="1">
                <a:solidFill>
                  <a:schemeClr val="bg1"/>
                </a:solidFill>
                <a:latin typeface="Bahnschrift SemiBold SemiConden" pitchFamily="34" charset="0"/>
                <a:ea typeface="Fira Code" pitchFamily="1" charset="0"/>
                <a:cs typeface="Fira Code" pitchFamily="1" charset="0"/>
              </a:rPr>
              <a:t>college_website</a:t>
            </a:r>
            <a:r>
              <a:rPr lang="en-IN" sz="2800" b="1" dirty="0">
                <a:solidFill>
                  <a:schemeClr val="bg1"/>
                </a:solidFill>
                <a:latin typeface="Bahnschrift SemiBold SemiConden" pitchFamily="34" charset="0"/>
                <a:ea typeface="Fira Code" pitchFamily="1" charset="0"/>
                <a:cs typeface="Fira Code" pitchFamily="1" charset="0"/>
              </a:rPr>
              <a:t> </a:t>
            </a:r>
            <a:r>
              <a:rPr lang="en-IN" sz="2800" b="1" dirty="0">
                <a:solidFill>
                  <a:schemeClr val="bg1">
                    <a:lumMod val="75000"/>
                  </a:schemeClr>
                </a:solidFill>
                <a:latin typeface="Bahnschrift SemiBold SemiConden" pitchFamily="34" charset="0"/>
                <a:ea typeface="Fira Code" pitchFamily="1" charset="0"/>
                <a:cs typeface="Fira Code" pitchFamily="1" charset="0"/>
              </a:rPr>
              <a:t>(Components)</a:t>
            </a:r>
            <a:endParaRPr lang="en-US" sz="2800" b="1" dirty="0">
              <a:solidFill>
                <a:schemeClr val="bg1">
                  <a:lumMod val="75000"/>
                </a:schemeClr>
              </a:solidFill>
              <a:latin typeface="Bahnschrift SemiBold SemiConden" pitchFamily="34" charset="0"/>
              <a:ea typeface="Fira Code" pitchFamily="1" charset="0"/>
              <a:cs typeface="Fira Code" pitchFamily="1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F212656-0999-4553-B3E8-ADC87E6825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0977" y="2441154"/>
            <a:ext cx="6643619" cy="342056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86BD21A-EC8B-4187-8E8B-5D7AD167CD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5072" y="6908677"/>
            <a:ext cx="10015428" cy="515659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944BD7E-3026-45CD-8DC5-A7593B0936C4}"/>
              </a:ext>
            </a:extLst>
          </p:cNvPr>
          <p:cNvSpPr/>
          <p:nvPr/>
        </p:nvSpPr>
        <p:spPr>
          <a:xfrm>
            <a:off x="4595070" y="6916317"/>
            <a:ext cx="10015429" cy="5148952"/>
          </a:xfrm>
          <a:prstGeom prst="rect">
            <a:avLst/>
          </a:prstGeom>
          <a:solidFill>
            <a:schemeClr val="accent6">
              <a:lumMod val="75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FAE41D0C-BB5A-476E-A4A7-EF8B7BB1581E}"/>
              </a:ext>
            </a:extLst>
          </p:cNvPr>
          <p:cNvSpPr txBox="1">
            <a:spLocks/>
          </p:cNvSpPr>
          <p:nvPr/>
        </p:nvSpPr>
        <p:spPr>
          <a:xfrm>
            <a:off x="879302" y="5847542"/>
            <a:ext cx="2520280" cy="523220"/>
          </a:xfrm>
          <a:prstGeom prst="rect">
            <a:avLst/>
          </a:prstGeom>
          <a:solidFill>
            <a:srgbClr val="99FF66"/>
          </a:solidFill>
          <a:ln w="38100" cap="flat" cmpd="sng" algn="ctr">
            <a:solidFill>
              <a:srgbClr val="99FF66"/>
            </a:solidFill>
            <a:prstDash val="solid"/>
            <a:headEnd/>
            <a:tailEnd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indent="-480060"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b="1" dirty="0">
                <a:solidFill>
                  <a:schemeClr val="tx1"/>
                </a:solidFill>
                <a:latin typeface="Roboto Condensed SemiBold" pitchFamily="2" charset="0"/>
                <a:ea typeface="Roboto Condensed SemiBold" pitchFamily="2" charset="0"/>
                <a:cs typeface="Fira Code" pitchFamily="1" charset="0"/>
              </a:rPr>
              <a:t>component</a:t>
            </a:r>
            <a:endParaRPr lang="en-US" sz="3200" b="1" dirty="0">
              <a:solidFill>
                <a:schemeClr val="tx1"/>
              </a:solidFill>
              <a:latin typeface="Roboto Condensed SemiBold" pitchFamily="2" charset="0"/>
              <a:ea typeface="Roboto Condensed SemiBold" pitchFamily="2" charset="0"/>
              <a:cs typeface="Fira Code" pitchFamily="1" charset="0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" descr="C:\Users\nrsak\Desktop\NewMaterials\1.NEW_Training\DEFAULTS\default_project\assets\images\logo_jiametric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515555" y="136898"/>
            <a:ext cx="2520280" cy="552212"/>
          </a:xfrm>
          <a:prstGeom prst="rect">
            <a:avLst/>
          </a:prstGeom>
          <a:noFill/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74E218E5-597F-4FFF-AB6F-4AF5689BCE20}"/>
              </a:ext>
            </a:extLst>
          </p:cNvPr>
          <p:cNvSpPr txBox="1">
            <a:spLocks/>
          </p:cNvSpPr>
          <p:nvPr/>
        </p:nvSpPr>
        <p:spPr>
          <a:xfrm>
            <a:off x="172865" y="165890"/>
            <a:ext cx="15553728" cy="523220"/>
          </a:xfrm>
          <a:prstGeom prst="rect">
            <a:avLst/>
          </a:prstGeom>
          <a:solidFill>
            <a:srgbClr val="FF0066"/>
          </a:solidFill>
          <a:ln w="38100" cap="flat" cmpd="sng" algn="ctr">
            <a:solidFill>
              <a:srgbClr val="FF0066"/>
            </a:solidFill>
            <a:prstDash val="solid"/>
            <a:headEnd/>
            <a:tailEnd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R="0" indent="-480060" algn="ctr" defTabSz="91440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IN" sz="2800" b="1" spc="300" dirty="0" err="1">
                <a:solidFill>
                  <a:schemeClr val="bg1"/>
                </a:solidFill>
                <a:latin typeface="Bahnschrift SemiBold SemiConden" pitchFamily="34" charset="0"/>
                <a:ea typeface="Fira Code" pitchFamily="1" charset="0"/>
                <a:cs typeface="Fira Code" pitchFamily="1" charset="0"/>
              </a:rPr>
              <a:t>college_website</a:t>
            </a:r>
            <a:r>
              <a:rPr lang="en-IN" sz="2800" b="1" dirty="0">
                <a:solidFill>
                  <a:schemeClr val="bg1"/>
                </a:solidFill>
                <a:latin typeface="Bahnschrift SemiBold SemiConden" pitchFamily="34" charset="0"/>
                <a:ea typeface="Fira Code" pitchFamily="1" charset="0"/>
                <a:cs typeface="Fira Code" pitchFamily="1" charset="0"/>
              </a:rPr>
              <a:t> </a:t>
            </a:r>
            <a:r>
              <a:rPr lang="en-IN" sz="2800" b="1" dirty="0">
                <a:solidFill>
                  <a:schemeClr val="bg1">
                    <a:lumMod val="75000"/>
                  </a:schemeClr>
                </a:solidFill>
                <a:latin typeface="Bahnschrift SemiBold SemiConden" pitchFamily="34" charset="0"/>
                <a:ea typeface="Fira Code" pitchFamily="1" charset="0"/>
                <a:cs typeface="Fira Code" pitchFamily="1" charset="0"/>
              </a:rPr>
              <a:t>(Components)</a:t>
            </a:r>
            <a:endParaRPr lang="en-US" sz="2800" b="1" dirty="0">
              <a:solidFill>
                <a:schemeClr val="bg1">
                  <a:lumMod val="75000"/>
                </a:schemeClr>
              </a:solidFill>
              <a:latin typeface="Bahnschrift SemiBold SemiConden" pitchFamily="34" charset="0"/>
              <a:ea typeface="Fira Code" pitchFamily="1" charset="0"/>
              <a:cs typeface="Fira Code" pitchFamily="1" charset="0"/>
            </a:endParaRP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2AC04CEC-E4F0-4CCC-96B2-FA56FC3916D9}"/>
              </a:ext>
            </a:extLst>
          </p:cNvPr>
          <p:cNvSpPr txBox="1">
            <a:spLocks/>
          </p:cNvSpPr>
          <p:nvPr/>
        </p:nvSpPr>
        <p:spPr>
          <a:xfrm>
            <a:off x="913114" y="5847542"/>
            <a:ext cx="2452656" cy="523220"/>
          </a:xfrm>
          <a:prstGeom prst="rect">
            <a:avLst/>
          </a:prstGeom>
          <a:solidFill>
            <a:srgbClr val="99FF66"/>
          </a:solidFill>
          <a:ln w="38100" cap="flat" cmpd="sng" algn="ctr">
            <a:solidFill>
              <a:srgbClr val="99FF66"/>
            </a:solidFill>
            <a:prstDash val="solid"/>
            <a:headEnd/>
            <a:tailEnd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indent="-480060"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b="1" dirty="0">
                <a:solidFill>
                  <a:schemeClr val="tx1"/>
                </a:solidFill>
                <a:latin typeface="Roboto Condensed SemiBold" pitchFamily="2" charset="0"/>
                <a:ea typeface="Roboto Condensed SemiBold" pitchFamily="2" charset="0"/>
                <a:cs typeface="Fira Code" pitchFamily="1" charset="0"/>
              </a:rPr>
              <a:t>row</a:t>
            </a:r>
            <a:endParaRPr lang="en-US" sz="3200" b="1" dirty="0">
              <a:solidFill>
                <a:schemeClr val="tx1"/>
              </a:solidFill>
              <a:latin typeface="Roboto Condensed SemiBold" pitchFamily="2" charset="0"/>
              <a:ea typeface="Roboto Condensed SemiBold" pitchFamily="2" charset="0"/>
              <a:cs typeface="Fira Code" pitchFamily="1" charset="0"/>
            </a:endParaRP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59D2C563-3873-45BA-8CBC-081BDF33AD96}"/>
              </a:ext>
            </a:extLst>
          </p:cNvPr>
          <p:cNvSpPr txBox="1">
            <a:spLocks/>
          </p:cNvSpPr>
          <p:nvPr/>
        </p:nvSpPr>
        <p:spPr>
          <a:xfrm>
            <a:off x="889819" y="1369242"/>
            <a:ext cx="2520280" cy="523220"/>
          </a:xfrm>
          <a:prstGeom prst="rect">
            <a:avLst/>
          </a:prstGeom>
          <a:solidFill>
            <a:srgbClr val="99FF66"/>
          </a:solidFill>
          <a:ln w="38100" cap="flat" cmpd="sng" algn="ctr">
            <a:solidFill>
              <a:srgbClr val="99FF66"/>
            </a:solidFill>
            <a:prstDash val="solid"/>
            <a:headEnd/>
            <a:tailEnd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indent="-480060"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b="1" dirty="0">
                <a:solidFill>
                  <a:schemeClr val="tx1"/>
                </a:solidFill>
                <a:latin typeface="Roboto Condensed SemiBold" pitchFamily="2" charset="0"/>
                <a:ea typeface="Roboto Condensed SemiBold" pitchFamily="2" charset="0"/>
                <a:cs typeface="Fira Code" pitchFamily="1" charset="0"/>
              </a:rPr>
              <a:t>8_feeds</a:t>
            </a:r>
            <a:endParaRPr lang="en-US" sz="3200" b="1" dirty="0">
              <a:solidFill>
                <a:schemeClr val="tx1"/>
              </a:solidFill>
              <a:latin typeface="Roboto Condensed SemiBold" pitchFamily="2" charset="0"/>
              <a:ea typeface="Roboto Condensed SemiBold" pitchFamily="2" charset="0"/>
              <a:cs typeface="Fira Code" pitchFamily="1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E278131-4BAE-4745-9096-AAB4FFD0C5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5072" y="6908677"/>
            <a:ext cx="10015428" cy="515659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ADAF0A6B-00FD-49C5-A99F-B59FB72F6E05}"/>
              </a:ext>
            </a:extLst>
          </p:cNvPr>
          <p:cNvSpPr/>
          <p:nvPr/>
        </p:nvSpPr>
        <p:spPr>
          <a:xfrm>
            <a:off x="4595070" y="6916317"/>
            <a:ext cx="10015429" cy="5148952"/>
          </a:xfrm>
          <a:prstGeom prst="rect">
            <a:avLst/>
          </a:prstGeom>
          <a:solidFill>
            <a:schemeClr val="accent6">
              <a:lumMod val="75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66EB7D0-00DC-4686-B0DB-2FD68713C9A3}"/>
              </a:ext>
            </a:extLst>
          </p:cNvPr>
          <p:cNvSpPr/>
          <p:nvPr/>
        </p:nvSpPr>
        <p:spPr>
          <a:xfrm>
            <a:off x="4922267" y="7913762"/>
            <a:ext cx="9433048" cy="3852428"/>
          </a:xfrm>
          <a:prstGeom prst="rect">
            <a:avLst/>
          </a:prstGeom>
          <a:solidFill>
            <a:srgbClr val="99FF33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927CCC2-24DD-4D0F-82AF-FC7036E976E5}"/>
              </a:ext>
            </a:extLst>
          </p:cNvPr>
          <p:cNvSpPr/>
          <p:nvPr/>
        </p:nvSpPr>
        <p:spPr>
          <a:xfrm>
            <a:off x="4922267" y="7007194"/>
            <a:ext cx="9433049" cy="792088"/>
          </a:xfrm>
          <a:prstGeom prst="rect">
            <a:avLst/>
          </a:prstGeom>
          <a:solidFill>
            <a:srgbClr val="99FF33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8FB5320-D88C-4251-BF6B-479DF7B022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0977" y="2441154"/>
            <a:ext cx="6643619" cy="3420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3264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" descr="C:\Users\nrsak\Desktop\NewMaterials\1.NEW_Training\DEFAULTS\default_project\assets\images\logo_jiametric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515555" y="136898"/>
            <a:ext cx="2520280" cy="552212"/>
          </a:xfrm>
          <a:prstGeom prst="rect">
            <a:avLst/>
          </a:prstGeom>
          <a:noFill/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74E218E5-597F-4FFF-AB6F-4AF5689BCE20}"/>
              </a:ext>
            </a:extLst>
          </p:cNvPr>
          <p:cNvSpPr txBox="1">
            <a:spLocks/>
          </p:cNvSpPr>
          <p:nvPr/>
        </p:nvSpPr>
        <p:spPr>
          <a:xfrm>
            <a:off x="172865" y="165890"/>
            <a:ext cx="15553728" cy="523220"/>
          </a:xfrm>
          <a:prstGeom prst="rect">
            <a:avLst/>
          </a:prstGeom>
          <a:solidFill>
            <a:srgbClr val="FF0066"/>
          </a:solidFill>
          <a:ln w="38100" cap="flat" cmpd="sng" algn="ctr">
            <a:solidFill>
              <a:srgbClr val="FF0066"/>
            </a:solidFill>
            <a:prstDash val="solid"/>
            <a:headEnd/>
            <a:tailEnd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R="0" indent="-480060" algn="ctr" defTabSz="91440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IN" sz="2800" b="1" spc="300" dirty="0" err="1">
                <a:solidFill>
                  <a:schemeClr val="bg1"/>
                </a:solidFill>
                <a:latin typeface="Bahnschrift SemiBold SemiConden" pitchFamily="34" charset="0"/>
                <a:ea typeface="Fira Code" pitchFamily="1" charset="0"/>
                <a:cs typeface="Fira Code" pitchFamily="1" charset="0"/>
              </a:rPr>
              <a:t>college_website</a:t>
            </a:r>
            <a:r>
              <a:rPr lang="en-IN" sz="2800" b="1" dirty="0">
                <a:solidFill>
                  <a:schemeClr val="bg1"/>
                </a:solidFill>
                <a:latin typeface="Bahnschrift SemiBold SemiConden" pitchFamily="34" charset="0"/>
                <a:ea typeface="Fira Code" pitchFamily="1" charset="0"/>
                <a:cs typeface="Fira Code" pitchFamily="1" charset="0"/>
              </a:rPr>
              <a:t> </a:t>
            </a:r>
            <a:r>
              <a:rPr lang="en-IN" sz="2800" b="1" dirty="0">
                <a:solidFill>
                  <a:schemeClr val="bg1">
                    <a:lumMod val="75000"/>
                  </a:schemeClr>
                </a:solidFill>
                <a:latin typeface="Bahnschrift SemiBold SemiConden" pitchFamily="34" charset="0"/>
                <a:ea typeface="Fira Code" pitchFamily="1" charset="0"/>
                <a:cs typeface="Fira Code" pitchFamily="1" charset="0"/>
              </a:rPr>
              <a:t>(Components)</a:t>
            </a:r>
            <a:endParaRPr lang="en-US" sz="2800" b="1" dirty="0">
              <a:solidFill>
                <a:schemeClr val="bg1">
                  <a:lumMod val="75000"/>
                </a:schemeClr>
              </a:solidFill>
              <a:latin typeface="Bahnschrift SemiBold SemiConden" pitchFamily="34" charset="0"/>
              <a:ea typeface="Fira Code" pitchFamily="1" charset="0"/>
              <a:cs typeface="Fira Code" pitchFamily="1" charset="0"/>
            </a:endParaRP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2AC04CEC-E4F0-4CCC-96B2-FA56FC3916D9}"/>
              </a:ext>
            </a:extLst>
          </p:cNvPr>
          <p:cNvSpPr txBox="1">
            <a:spLocks/>
          </p:cNvSpPr>
          <p:nvPr/>
        </p:nvSpPr>
        <p:spPr>
          <a:xfrm>
            <a:off x="913114" y="5847542"/>
            <a:ext cx="2452656" cy="523220"/>
          </a:xfrm>
          <a:prstGeom prst="rect">
            <a:avLst/>
          </a:prstGeom>
          <a:solidFill>
            <a:srgbClr val="99FF66"/>
          </a:solidFill>
          <a:ln w="38100" cap="flat" cmpd="sng" algn="ctr">
            <a:solidFill>
              <a:srgbClr val="99FF66"/>
            </a:solidFill>
            <a:prstDash val="solid"/>
            <a:headEnd/>
            <a:tailEnd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indent="-480060"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b="1" dirty="0">
                <a:solidFill>
                  <a:schemeClr val="tx1"/>
                </a:solidFill>
                <a:latin typeface="Roboto Condensed SemiBold" pitchFamily="2" charset="0"/>
                <a:ea typeface="Roboto Condensed SemiBold" pitchFamily="2" charset="0"/>
                <a:cs typeface="Fira Code" pitchFamily="1" charset="0"/>
              </a:rPr>
              <a:t>column</a:t>
            </a:r>
            <a:endParaRPr lang="en-US" sz="3200" b="1" dirty="0">
              <a:solidFill>
                <a:schemeClr val="tx1"/>
              </a:solidFill>
              <a:latin typeface="Roboto Condensed SemiBold" pitchFamily="2" charset="0"/>
              <a:ea typeface="Roboto Condensed SemiBold" pitchFamily="2" charset="0"/>
              <a:cs typeface="Fira Code" pitchFamily="1" charset="0"/>
            </a:endParaRP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59D2C563-3873-45BA-8CBC-081BDF33AD96}"/>
              </a:ext>
            </a:extLst>
          </p:cNvPr>
          <p:cNvSpPr txBox="1">
            <a:spLocks/>
          </p:cNvSpPr>
          <p:nvPr/>
        </p:nvSpPr>
        <p:spPr>
          <a:xfrm>
            <a:off x="889819" y="1369242"/>
            <a:ext cx="2520280" cy="523220"/>
          </a:xfrm>
          <a:prstGeom prst="rect">
            <a:avLst/>
          </a:prstGeom>
          <a:solidFill>
            <a:srgbClr val="99FF66"/>
          </a:solidFill>
          <a:ln w="38100" cap="flat" cmpd="sng" algn="ctr">
            <a:solidFill>
              <a:srgbClr val="99FF66"/>
            </a:solidFill>
            <a:prstDash val="solid"/>
            <a:headEnd/>
            <a:tailEnd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indent="-480060"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b="1" dirty="0">
                <a:solidFill>
                  <a:schemeClr val="tx1"/>
                </a:solidFill>
                <a:latin typeface="Roboto Condensed SemiBold" pitchFamily="2" charset="0"/>
                <a:ea typeface="Roboto Condensed SemiBold" pitchFamily="2" charset="0"/>
                <a:cs typeface="Fira Code" pitchFamily="1" charset="0"/>
              </a:rPr>
              <a:t>8_feeds</a:t>
            </a:r>
            <a:endParaRPr lang="en-US" sz="3200" b="1" dirty="0">
              <a:solidFill>
                <a:schemeClr val="tx1"/>
              </a:solidFill>
              <a:latin typeface="Roboto Condensed SemiBold" pitchFamily="2" charset="0"/>
              <a:ea typeface="Roboto Condensed SemiBold" pitchFamily="2" charset="0"/>
              <a:cs typeface="Fira Code" pitchFamily="1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E278131-4BAE-4745-9096-AAB4FFD0C5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5072" y="6908677"/>
            <a:ext cx="10015428" cy="515659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ADAF0A6B-00FD-49C5-A99F-B59FB72F6E05}"/>
              </a:ext>
            </a:extLst>
          </p:cNvPr>
          <p:cNvSpPr/>
          <p:nvPr/>
        </p:nvSpPr>
        <p:spPr>
          <a:xfrm>
            <a:off x="4595070" y="6916317"/>
            <a:ext cx="10015429" cy="5148952"/>
          </a:xfrm>
          <a:prstGeom prst="rect">
            <a:avLst/>
          </a:prstGeom>
          <a:solidFill>
            <a:schemeClr val="accent6">
              <a:lumMod val="75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66EB7D0-00DC-4686-B0DB-2FD68713C9A3}"/>
              </a:ext>
            </a:extLst>
          </p:cNvPr>
          <p:cNvSpPr/>
          <p:nvPr/>
        </p:nvSpPr>
        <p:spPr>
          <a:xfrm>
            <a:off x="4922267" y="7913762"/>
            <a:ext cx="9433048" cy="3852428"/>
          </a:xfrm>
          <a:prstGeom prst="rect">
            <a:avLst/>
          </a:prstGeom>
          <a:solidFill>
            <a:srgbClr val="99FF33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927CCC2-24DD-4D0F-82AF-FC7036E976E5}"/>
              </a:ext>
            </a:extLst>
          </p:cNvPr>
          <p:cNvSpPr/>
          <p:nvPr/>
        </p:nvSpPr>
        <p:spPr>
          <a:xfrm>
            <a:off x="4922267" y="7007194"/>
            <a:ext cx="9433049" cy="792088"/>
          </a:xfrm>
          <a:prstGeom prst="rect">
            <a:avLst/>
          </a:prstGeom>
          <a:solidFill>
            <a:srgbClr val="99FF33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8FB5320-D88C-4251-BF6B-479DF7B022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0977" y="2441154"/>
            <a:ext cx="6643619" cy="342056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83715EA-FAE2-4B51-B95E-6C5719651291}"/>
              </a:ext>
            </a:extLst>
          </p:cNvPr>
          <p:cNvSpPr/>
          <p:nvPr/>
        </p:nvSpPr>
        <p:spPr>
          <a:xfrm>
            <a:off x="5106479" y="7083394"/>
            <a:ext cx="9064624" cy="639688"/>
          </a:xfrm>
          <a:prstGeom prst="rect">
            <a:avLst/>
          </a:prstGeom>
          <a:solidFill>
            <a:srgbClr val="FF00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6547777-D902-449F-8E3F-F7EE5AC44D4B}"/>
              </a:ext>
            </a:extLst>
          </p:cNvPr>
          <p:cNvSpPr/>
          <p:nvPr/>
        </p:nvSpPr>
        <p:spPr>
          <a:xfrm>
            <a:off x="5131730" y="8039776"/>
            <a:ext cx="2768116" cy="3600400"/>
          </a:xfrm>
          <a:prstGeom prst="rect">
            <a:avLst/>
          </a:prstGeom>
          <a:solidFill>
            <a:srgbClr val="FF00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2F9C083-FD2B-4A33-8707-BCAD4E1311DC}"/>
              </a:ext>
            </a:extLst>
          </p:cNvPr>
          <p:cNvSpPr/>
          <p:nvPr/>
        </p:nvSpPr>
        <p:spPr>
          <a:xfrm>
            <a:off x="8085372" y="8057288"/>
            <a:ext cx="2768116" cy="3600400"/>
          </a:xfrm>
          <a:prstGeom prst="rect">
            <a:avLst/>
          </a:prstGeom>
          <a:solidFill>
            <a:srgbClr val="FF00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A196B35-7624-4BD9-AF70-16EC0D052548}"/>
              </a:ext>
            </a:extLst>
          </p:cNvPr>
          <p:cNvSpPr/>
          <p:nvPr/>
        </p:nvSpPr>
        <p:spPr>
          <a:xfrm>
            <a:off x="11062951" y="8057288"/>
            <a:ext cx="2768116" cy="3600400"/>
          </a:xfrm>
          <a:prstGeom prst="rect">
            <a:avLst/>
          </a:prstGeom>
          <a:solidFill>
            <a:srgbClr val="FF00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4028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" descr="C:\Users\nrsak\Desktop\NewMaterials\1.NEW_Training\DEFAULTS\default_project\assets\images\logo_jiametric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515555" y="136898"/>
            <a:ext cx="2520280" cy="552212"/>
          </a:xfrm>
          <a:prstGeom prst="rect">
            <a:avLst/>
          </a:prstGeom>
          <a:noFill/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74E218E5-597F-4FFF-AB6F-4AF5689BCE20}"/>
              </a:ext>
            </a:extLst>
          </p:cNvPr>
          <p:cNvSpPr txBox="1">
            <a:spLocks/>
          </p:cNvSpPr>
          <p:nvPr/>
        </p:nvSpPr>
        <p:spPr>
          <a:xfrm>
            <a:off x="172865" y="165890"/>
            <a:ext cx="15553728" cy="523220"/>
          </a:xfrm>
          <a:prstGeom prst="rect">
            <a:avLst/>
          </a:prstGeom>
          <a:solidFill>
            <a:srgbClr val="FF0066"/>
          </a:solidFill>
          <a:ln w="38100" cap="flat" cmpd="sng" algn="ctr">
            <a:solidFill>
              <a:srgbClr val="FF0066"/>
            </a:solidFill>
            <a:prstDash val="solid"/>
            <a:headEnd/>
            <a:tailEnd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R="0" indent="-480060" algn="ctr" defTabSz="91440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IN" sz="2800" b="1" spc="300" dirty="0" err="1">
                <a:solidFill>
                  <a:schemeClr val="bg1"/>
                </a:solidFill>
                <a:latin typeface="Bahnschrift SemiBold SemiConden" pitchFamily="34" charset="0"/>
                <a:ea typeface="Fira Code" pitchFamily="1" charset="0"/>
                <a:cs typeface="Fira Code" pitchFamily="1" charset="0"/>
              </a:rPr>
              <a:t>college_website</a:t>
            </a:r>
            <a:r>
              <a:rPr lang="en-IN" sz="2800" b="1" dirty="0">
                <a:solidFill>
                  <a:schemeClr val="bg1"/>
                </a:solidFill>
                <a:latin typeface="Bahnschrift SemiBold SemiConden" pitchFamily="34" charset="0"/>
                <a:ea typeface="Fira Code" pitchFamily="1" charset="0"/>
                <a:cs typeface="Fira Code" pitchFamily="1" charset="0"/>
              </a:rPr>
              <a:t> </a:t>
            </a:r>
            <a:r>
              <a:rPr lang="en-IN" sz="2800" b="1" dirty="0">
                <a:solidFill>
                  <a:schemeClr val="bg1">
                    <a:lumMod val="75000"/>
                  </a:schemeClr>
                </a:solidFill>
                <a:latin typeface="Bahnschrift SemiBold SemiConden" pitchFamily="34" charset="0"/>
                <a:ea typeface="Fira Code" pitchFamily="1" charset="0"/>
                <a:cs typeface="Fira Code" pitchFamily="1" charset="0"/>
              </a:rPr>
              <a:t>(Components)</a:t>
            </a:r>
            <a:endParaRPr lang="en-US" sz="2800" b="1" dirty="0">
              <a:solidFill>
                <a:schemeClr val="bg1">
                  <a:lumMod val="75000"/>
                </a:schemeClr>
              </a:solidFill>
              <a:latin typeface="Bahnschrift SemiBold SemiConden" pitchFamily="34" charset="0"/>
              <a:ea typeface="Fira Code" pitchFamily="1" charset="0"/>
              <a:cs typeface="Fira Code" pitchFamily="1" charset="0"/>
            </a:endParaRP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2AC04CEC-E4F0-4CCC-96B2-FA56FC3916D9}"/>
              </a:ext>
            </a:extLst>
          </p:cNvPr>
          <p:cNvSpPr txBox="1">
            <a:spLocks/>
          </p:cNvSpPr>
          <p:nvPr/>
        </p:nvSpPr>
        <p:spPr>
          <a:xfrm>
            <a:off x="913114" y="5847542"/>
            <a:ext cx="2452656" cy="523220"/>
          </a:xfrm>
          <a:prstGeom prst="rect">
            <a:avLst/>
          </a:prstGeom>
          <a:solidFill>
            <a:srgbClr val="99FF66"/>
          </a:solidFill>
          <a:ln w="38100" cap="flat" cmpd="sng" algn="ctr">
            <a:solidFill>
              <a:srgbClr val="99FF66"/>
            </a:solidFill>
            <a:prstDash val="solid"/>
            <a:headEnd/>
            <a:tailEnd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indent="-480060"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b="1" dirty="0" err="1">
                <a:solidFill>
                  <a:schemeClr val="tx1"/>
                </a:solidFill>
                <a:latin typeface="Roboto Condensed SemiBold" pitchFamily="2" charset="0"/>
                <a:ea typeface="Roboto Condensed SemiBold" pitchFamily="2" charset="0"/>
                <a:cs typeface="Fira Code" pitchFamily="1" charset="0"/>
              </a:rPr>
              <a:t>subColumn</a:t>
            </a:r>
            <a:endParaRPr lang="en-US" sz="3200" b="1" dirty="0">
              <a:solidFill>
                <a:schemeClr val="tx1"/>
              </a:solidFill>
              <a:latin typeface="Roboto Condensed SemiBold" pitchFamily="2" charset="0"/>
              <a:ea typeface="Roboto Condensed SemiBold" pitchFamily="2" charset="0"/>
              <a:cs typeface="Fira Code" pitchFamily="1" charset="0"/>
            </a:endParaRP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59D2C563-3873-45BA-8CBC-081BDF33AD96}"/>
              </a:ext>
            </a:extLst>
          </p:cNvPr>
          <p:cNvSpPr txBox="1">
            <a:spLocks/>
          </p:cNvSpPr>
          <p:nvPr/>
        </p:nvSpPr>
        <p:spPr>
          <a:xfrm>
            <a:off x="889819" y="1369242"/>
            <a:ext cx="2520280" cy="523220"/>
          </a:xfrm>
          <a:prstGeom prst="rect">
            <a:avLst/>
          </a:prstGeom>
          <a:solidFill>
            <a:srgbClr val="99FF66"/>
          </a:solidFill>
          <a:ln w="38100" cap="flat" cmpd="sng" algn="ctr">
            <a:solidFill>
              <a:srgbClr val="99FF66"/>
            </a:solidFill>
            <a:prstDash val="solid"/>
            <a:headEnd/>
            <a:tailEnd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indent="-480060"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b="1" dirty="0">
                <a:solidFill>
                  <a:schemeClr val="tx1"/>
                </a:solidFill>
                <a:latin typeface="Roboto Condensed SemiBold" pitchFamily="2" charset="0"/>
                <a:ea typeface="Roboto Condensed SemiBold" pitchFamily="2" charset="0"/>
                <a:cs typeface="Fira Code" pitchFamily="1" charset="0"/>
              </a:rPr>
              <a:t>8_feeds</a:t>
            </a:r>
            <a:endParaRPr lang="en-US" sz="3200" b="1" dirty="0">
              <a:solidFill>
                <a:schemeClr val="tx1"/>
              </a:solidFill>
              <a:latin typeface="Roboto Condensed SemiBold" pitchFamily="2" charset="0"/>
              <a:ea typeface="Roboto Condensed SemiBold" pitchFamily="2" charset="0"/>
              <a:cs typeface="Fira Code" pitchFamily="1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E278131-4BAE-4745-9096-AAB4FFD0C5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5072" y="6908677"/>
            <a:ext cx="10015428" cy="515659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ADAF0A6B-00FD-49C5-A99F-B59FB72F6E05}"/>
              </a:ext>
            </a:extLst>
          </p:cNvPr>
          <p:cNvSpPr/>
          <p:nvPr/>
        </p:nvSpPr>
        <p:spPr>
          <a:xfrm>
            <a:off x="4595070" y="6916317"/>
            <a:ext cx="10015429" cy="5148952"/>
          </a:xfrm>
          <a:prstGeom prst="rect">
            <a:avLst/>
          </a:prstGeom>
          <a:solidFill>
            <a:schemeClr val="accent6">
              <a:lumMod val="75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66EB7D0-00DC-4686-B0DB-2FD68713C9A3}"/>
              </a:ext>
            </a:extLst>
          </p:cNvPr>
          <p:cNvSpPr/>
          <p:nvPr/>
        </p:nvSpPr>
        <p:spPr>
          <a:xfrm>
            <a:off x="4922267" y="7913762"/>
            <a:ext cx="9433048" cy="3852428"/>
          </a:xfrm>
          <a:prstGeom prst="rect">
            <a:avLst/>
          </a:prstGeom>
          <a:solidFill>
            <a:srgbClr val="99FF33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927CCC2-24DD-4D0F-82AF-FC7036E976E5}"/>
              </a:ext>
            </a:extLst>
          </p:cNvPr>
          <p:cNvSpPr/>
          <p:nvPr/>
        </p:nvSpPr>
        <p:spPr>
          <a:xfrm>
            <a:off x="4922267" y="7007194"/>
            <a:ext cx="9433049" cy="792088"/>
          </a:xfrm>
          <a:prstGeom prst="rect">
            <a:avLst/>
          </a:prstGeom>
          <a:solidFill>
            <a:srgbClr val="99FF33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8FB5320-D88C-4251-BF6B-479DF7B022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0977" y="2441154"/>
            <a:ext cx="6643619" cy="342056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83715EA-FAE2-4B51-B95E-6C5719651291}"/>
              </a:ext>
            </a:extLst>
          </p:cNvPr>
          <p:cNvSpPr/>
          <p:nvPr/>
        </p:nvSpPr>
        <p:spPr>
          <a:xfrm>
            <a:off x="5106479" y="7083394"/>
            <a:ext cx="9064624" cy="639688"/>
          </a:xfrm>
          <a:prstGeom prst="rect">
            <a:avLst/>
          </a:prstGeom>
          <a:solidFill>
            <a:srgbClr val="FF00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6547777-D902-449F-8E3F-F7EE5AC44D4B}"/>
              </a:ext>
            </a:extLst>
          </p:cNvPr>
          <p:cNvSpPr/>
          <p:nvPr/>
        </p:nvSpPr>
        <p:spPr>
          <a:xfrm>
            <a:off x="5131730" y="8039776"/>
            <a:ext cx="2768116" cy="3600400"/>
          </a:xfrm>
          <a:prstGeom prst="rect">
            <a:avLst/>
          </a:prstGeom>
          <a:solidFill>
            <a:srgbClr val="FF00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2F9C083-FD2B-4A33-8707-BCAD4E1311DC}"/>
              </a:ext>
            </a:extLst>
          </p:cNvPr>
          <p:cNvSpPr/>
          <p:nvPr/>
        </p:nvSpPr>
        <p:spPr>
          <a:xfrm>
            <a:off x="8085372" y="8057288"/>
            <a:ext cx="2768116" cy="3600400"/>
          </a:xfrm>
          <a:prstGeom prst="rect">
            <a:avLst/>
          </a:prstGeom>
          <a:solidFill>
            <a:srgbClr val="FF00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A196B35-7624-4BD9-AF70-16EC0D052548}"/>
              </a:ext>
            </a:extLst>
          </p:cNvPr>
          <p:cNvSpPr/>
          <p:nvPr/>
        </p:nvSpPr>
        <p:spPr>
          <a:xfrm>
            <a:off x="11062951" y="8057288"/>
            <a:ext cx="2768116" cy="3600400"/>
          </a:xfrm>
          <a:prstGeom prst="rect">
            <a:avLst/>
          </a:prstGeom>
          <a:solidFill>
            <a:srgbClr val="FF00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136C55B-2E53-40EC-9AD9-CE7E1F24698B}"/>
              </a:ext>
            </a:extLst>
          </p:cNvPr>
          <p:cNvSpPr/>
          <p:nvPr/>
        </p:nvSpPr>
        <p:spPr>
          <a:xfrm>
            <a:off x="5354315" y="8201794"/>
            <a:ext cx="2276994" cy="3249978"/>
          </a:xfrm>
          <a:prstGeom prst="rect">
            <a:avLst/>
          </a:prstGeom>
          <a:solidFill>
            <a:schemeClr val="accent1">
              <a:lumMod val="75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949DF0F-7F31-46F0-A2E1-52919CB17616}"/>
              </a:ext>
            </a:extLst>
          </p:cNvPr>
          <p:cNvSpPr/>
          <p:nvPr/>
        </p:nvSpPr>
        <p:spPr>
          <a:xfrm>
            <a:off x="8342901" y="8232499"/>
            <a:ext cx="2276994" cy="3249978"/>
          </a:xfrm>
          <a:prstGeom prst="rect">
            <a:avLst/>
          </a:prstGeom>
          <a:solidFill>
            <a:schemeClr val="accent1">
              <a:lumMod val="75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DFCC7FC-AAD2-4662-94B5-D13E974CDB88}"/>
              </a:ext>
            </a:extLst>
          </p:cNvPr>
          <p:cNvSpPr/>
          <p:nvPr/>
        </p:nvSpPr>
        <p:spPr>
          <a:xfrm>
            <a:off x="11289386" y="8232499"/>
            <a:ext cx="2276994" cy="3249978"/>
          </a:xfrm>
          <a:prstGeom prst="rect">
            <a:avLst/>
          </a:prstGeom>
          <a:solidFill>
            <a:schemeClr val="accent1">
              <a:lumMod val="75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651DDB8-EE36-40AA-8D3F-06F9348A2781}"/>
              </a:ext>
            </a:extLst>
          </p:cNvPr>
          <p:cNvSpPr/>
          <p:nvPr/>
        </p:nvSpPr>
        <p:spPr>
          <a:xfrm>
            <a:off x="5270593" y="7155774"/>
            <a:ext cx="8736396" cy="494928"/>
          </a:xfrm>
          <a:prstGeom prst="rect">
            <a:avLst/>
          </a:prstGeom>
          <a:solidFill>
            <a:schemeClr val="accent1">
              <a:lumMod val="75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0332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" descr="C:\Users\nrsak\Desktop\NewMaterials\1.NEW_Training\DEFAULTS\default_project\assets\images\logo_jiametric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515555" y="136898"/>
            <a:ext cx="2520280" cy="552212"/>
          </a:xfrm>
          <a:prstGeom prst="rect">
            <a:avLst/>
          </a:prstGeom>
          <a:noFill/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D22C410C-58AF-4B5C-A600-90627BBB182B}"/>
              </a:ext>
            </a:extLst>
          </p:cNvPr>
          <p:cNvSpPr txBox="1">
            <a:spLocks/>
          </p:cNvSpPr>
          <p:nvPr/>
        </p:nvSpPr>
        <p:spPr>
          <a:xfrm>
            <a:off x="889819" y="1369242"/>
            <a:ext cx="2520280" cy="523220"/>
          </a:xfrm>
          <a:prstGeom prst="rect">
            <a:avLst/>
          </a:prstGeom>
          <a:solidFill>
            <a:srgbClr val="99FF66"/>
          </a:solidFill>
          <a:ln w="38100" cap="flat" cmpd="sng" algn="ctr">
            <a:solidFill>
              <a:srgbClr val="99FF66"/>
            </a:solidFill>
            <a:prstDash val="solid"/>
            <a:headEnd/>
            <a:tailEnd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indent="-480060"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b="1" dirty="0">
                <a:solidFill>
                  <a:schemeClr val="tx1"/>
                </a:solidFill>
                <a:latin typeface="Roboto Condensed SemiBold" pitchFamily="2" charset="0"/>
                <a:ea typeface="Roboto Condensed SemiBold" pitchFamily="2" charset="0"/>
                <a:cs typeface="Fira Code" pitchFamily="1" charset="0"/>
              </a:rPr>
              <a:t>9_reviews</a:t>
            </a:r>
            <a:endParaRPr lang="en-US" sz="3200" b="1" dirty="0">
              <a:solidFill>
                <a:schemeClr val="tx1"/>
              </a:solidFill>
              <a:latin typeface="Roboto Condensed SemiBold" pitchFamily="2" charset="0"/>
              <a:ea typeface="Roboto Condensed SemiBold" pitchFamily="2" charset="0"/>
              <a:cs typeface="Fira Code" pitchFamily="1" charset="0"/>
            </a:endParaRP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65EF5D19-B677-4A96-8907-980B60B4F0DB}"/>
              </a:ext>
            </a:extLst>
          </p:cNvPr>
          <p:cNvSpPr txBox="1">
            <a:spLocks/>
          </p:cNvSpPr>
          <p:nvPr/>
        </p:nvSpPr>
        <p:spPr>
          <a:xfrm>
            <a:off x="172865" y="165890"/>
            <a:ext cx="15553728" cy="523220"/>
          </a:xfrm>
          <a:prstGeom prst="rect">
            <a:avLst/>
          </a:prstGeom>
          <a:solidFill>
            <a:srgbClr val="FF0066"/>
          </a:solidFill>
          <a:ln w="38100" cap="flat" cmpd="sng" algn="ctr">
            <a:solidFill>
              <a:srgbClr val="FF0066"/>
            </a:solidFill>
            <a:prstDash val="solid"/>
            <a:headEnd/>
            <a:tailEnd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R="0" indent="-480060" algn="ctr" defTabSz="91440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IN" sz="2800" b="1" spc="300" dirty="0" err="1">
                <a:solidFill>
                  <a:schemeClr val="bg1"/>
                </a:solidFill>
                <a:latin typeface="Bahnschrift SemiBold SemiConden" pitchFamily="34" charset="0"/>
                <a:ea typeface="Fira Code" pitchFamily="1" charset="0"/>
                <a:cs typeface="Fira Code" pitchFamily="1" charset="0"/>
              </a:rPr>
              <a:t>college_website</a:t>
            </a:r>
            <a:r>
              <a:rPr lang="en-IN" sz="2800" b="1" dirty="0">
                <a:solidFill>
                  <a:schemeClr val="bg1"/>
                </a:solidFill>
                <a:latin typeface="Bahnschrift SemiBold SemiConden" pitchFamily="34" charset="0"/>
                <a:ea typeface="Fira Code" pitchFamily="1" charset="0"/>
                <a:cs typeface="Fira Code" pitchFamily="1" charset="0"/>
              </a:rPr>
              <a:t> </a:t>
            </a:r>
            <a:r>
              <a:rPr lang="en-IN" sz="2800" b="1" dirty="0">
                <a:solidFill>
                  <a:schemeClr val="bg1">
                    <a:lumMod val="75000"/>
                  </a:schemeClr>
                </a:solidFill>
                <a:latin typeface="Bahnschrift SemiBold SemiConden" pitchFamily="34" charset="0"/>
                <a:ea typeface="Fira Code" pitchFamily="1" charset="0"/>
                <a:cs typeface="Fira Code" pitchFamily="1" charset="0"/>
              </a:rPr>
              <a:t>(Components)</a:t>
            </a:r>
            <a:endParaRPr lang="en-US" sz="2800" b="1" dirty="0">
              <a:solidFill>
                <a:schemeClr val="bg1">
                  <a:lumMod val="75000"/>
                </a:schemeClr>
              </a:solidFill>
              <a:latin typeface="Bahnschrift SemiBold SemiConden" pitchFamily="34" charset="0"/>
              <a:ea typeface="Fira Code" pitchFamily="1" charset="0"/>
              <a:cs typeface="Fira Code" pitchFamily="1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5CCF9D3-196D-401C-9D53-67F3F83B0D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9914" y="2297138"/>
            <a:ext cx="7489797" cy="316835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4928457-2A62-4B2C-8507-2CA10E3083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6050" y="6401594"/>
            <a:ext cx="12395528" cy="524358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E112918-AC10-4E60-BEF0-C6A46B204426}"/>
              </a:ext>
            </a:extLst>
          </p:cNvPr>
          <p:cNvSpPr/>
          <p:nvPr/>
        </p:nvSpPr>
        <p:spPr>
          <a:xfrm>
            <a:off x="3336049" y="6559493"/>
            <a:ext cx="12037529" cy="4927788"/>
          </a:xfrm>
          <a:prstGeom prst="rect">
            <a:avLst/>
          </a:prstGeom>
          <a:solidFill>
            <a:schemeClr val="accent6">
              <a:lumMod val="75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19DF8384-DA99-48DB-8A42-7F0716570F18}"/>
              </a:ext>
            </a:extLst>
          </p:cNvPr>
          <p:cNvSpPr txBox="1">
            <a:spLocks/>
          </p:cNvSpPr>
          <p:nvPr/>
        </p:nvSpPr>
        <p:spPr>
          <a:xfrm>
            <a:off x="879302" y="5847542"/>
            <a:ext cx="2520280" cy="523220"/>
          </a:xfrm>
          <a:prstGeom prst="rect">
            <a:avLst/>
          </a:prstGeom>
          <a:solidFill>
            <a:srgbClr val="99FF66"/>
          </a:solidFill>
          <a:ln w="38100" cap="flat" cmpd="sng" algn="ctr">
            <a:solidFill>
              <a:srgbClr val="99FF66"/>
            </a:solidFill>
            <a:prstDash val="solid"/>
            <a:headEnd/>
            <a:tailEnd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indent="-480060"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b="1" dirty="0">
                <a:solidFill>
                  <a:schemeClr val="tx1"/>
                </a:solidFill>
                <a:latin typeface="Roboto Condensed SemiBold" pitchFamily="2" charset="0"/>
                <a:ea typeface="Roboto Condensed SemiBold" pitchFamily="2" charset="0"/>
                <a:cs typeface="Fira Code" pitchFamily="1" charset="0"/>
              </a:rPr>
              <a:t>component</a:t>
            </a:r>
            <a:endParaRPr lang="en-US" sz="3200" b="1" dirty="0">
              <a:solidFill>
                <a:schemeClr val="tx1"/>
              </a:solidFill>
              <a:latin typeface="Roboto Condensed SemiBold" pitchFamily="2" charset="0"/>
              <a:ea typeface="Roboto Condensed SemiBold" pitchFamily="2" charset="0"/>
              <a:cs typeface="Fira Code" pitchFamily="1" charset="0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" descr="C:\Users\nrsak\Desktop\NewMaterials\1.NEW_Training\DEFAULTS\default_project\assets\images\logo_jiametric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515555" y="136898"/>
            <a:ext cx="2520280" cy="552212"/>
          </a:xfrm>
          <a:prstGeom prst="rect">
            <a:avLst/>
          </a:prstGeom>
          <a:noFill/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65EF5D19-B677-4A96-8907-980B60B4F0DB}"/>
              </a:ext>
            </a:extLst>
          </p:cNvPr>
          <p:cNvSpPr txBox="1">
            <a:spLocks/>
          </p:cNvSpPr>
          <p:nvPr/>
        </p:nvSpPr>
        <p:spPr>
          <a:xfrm>
            <a:off x="172865" y="165890"/>
            <a:ext cx="15553728" cy="523220"/>
          </a:xfrm>
          <a:prstGeom prst="rect">
            <a:avLst/>
          </a:prstGeom>
          <a:solidFill>
            <a:srgbClr val="FF0066"/>
          </a:solidFill>
          <a:ln w="38100" cap="flat" cmpd="sng" algn="ctr">
            <a:solidFill>
              <a:srgbClr val="FF0066"/>
            </a:solidFill>
            <a:prstDash val="solid"/>
            <a:headEnd/>
            <a:tailEnd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R="0" indent="-480060" algn="ctr" defTabSz="91440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IN" sz="2800" b="1" spc="300" dirty="0" err="1">
                <a:solidFill>
                  <a:schemeClr val="bg1"/>
                </a:solidFill>
                <a:latin typeface="Bahnschrift SemiBold SemiConden" pitchFamily="34" charset="0"/>
                <a:ea typeface="Fira Code" pitchFamily="1" charset="0"/>
                <a:cs typeface="Fira Code" pitchFamily="1" charset="0"/>
              </a:rPr>
              <a:t>college_website</a:t>
            </a:r>
            <a:r>
              <a:rPr lang="en-IN" sz="2800" b="1" dirty="0">
                <a:solidFill>
                  <a:schemeClr val="bg1"/>
                </a:solidFill>
                <a:latin typeface="Bahnschrift SemiBold SemiConden" pitchFamily="34" charset="0"/>
                <a:ea typeface="Fira Code" pitchFamily="1" charset="0"/>
                <a:cs typeface="Fira Code" pitchFamily="1" charset="0"/>
              </a:rPr>
              <a:t> </a:t>
            </a:r>
            <a:r>
              <a:rPr lang="en-IN" sz="2800" b="1" dirty="0">
                <a:solidFill>
                  <a:schemeClr val="bg1">
                    <a:lumMod val="75000"/>
                  </a:schemeClr>
                </a:solidFill>
                <a:latin typeface="Bahnschrift SemiBold SemiConden" pitchFamily="34" charset="0"/>
                <a:ea typeface="Fira Code" pitchFamily="1" charset="0"/>
                <a:cs typeface="Fira Code" pitchFamily="1" charset="0"/>
              </a:rPr>
              <a:t>(Components)</a:t>
            </a:r>
            <a:endParaRPr lang="en-US" sz="2800" b="1" dirty="0">
              <a:solidFill>
                <a:schemeClr val="bg1">
                  <a:lumMod val="75000"/>
                </a:schemeClr>
              </a:solidFill>
              <a:latin typeface="Bahnschrift SemiBold SemiConden" pitchFamily="34" charset="0"/>
              <a:ea typeface="Fira Code" pitchFamily="1" charset="0"/>
              <a:cs typeface="Fira Code" pitchFamily="1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CE4A107-BDC5-4A5B-AE2A-BD96B5F4BB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6050" y="6401594"/>
            <a:ext cx="12395528" cy="5243586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9BDFB460-7905-408A-9B5F-0FA2BA01EACF}"/>
              </a:ext>
            </a:extLst>
          </p:cNvPr>
          <p:cNvSpPr/>
          <p:nvPr/>
        </p:nvSpPr>
        <p:spPr>
          <a:xfrm>
            <a:off x="3336049" y="6559493"/>
            <a:ext cx="12037529" cy="4927788"/>
          </a:xfrm>
          <a:prstGeom prst="rect">
            <a:avLst/>
          </a:prstGeom>
          <a:solidFill>
            <a:schemeClr val="accent6">
              <a:lumMod val="75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F6BBF03-C05A-4C51-8CF3-6BD30E44E7CB}"/>
              </a:ext>
            </a:extLst>
          </p:cNvPr>
          <p:cNvSpPr/>
          <p:nvPr/>
        </p:nvSpPr>
        <p:spPr>
          <a:xfrm>
            <a:off x="3473997" y="8087283"/>
            <a:ext cx="11723111" cy="3066839"/>
          </a:xfrm>
          <a:prstGeom prst="rect">
            <a:avLst/>
          </a:prstGeom>
          <a:solidFill>
            <a:srgbClr val="99FF33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893BE6F-B547-4CB4-819D-4B42B0E76B94}"/>
              </a:ext>
            </a:extLst>
          </p:cNvPr>
          <p:cNvSpPr/>
          <p:nvPr/>
        </p:nvSpPr>
        <p:spPr>
          <a:xfrm>
            <a:off x="3508481" y="6840584"/>
            <a:ext cx="11654141" cy="1008112"/>
          </a:xfrm>
          <a:prstGeom prst="rect">
            <a:avLst/>
          </a:prstGeom>
          <a:solidFill>
            <a:srgbClr val="99FF33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9F9C096-CA51-448D-B2FB-7F7029F605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9914" y="2297138"/>
            <a:ext cx="7489797" cy="3168352"/>
          </a:xfrm>
          <a:prstGeom prst="rect">
            <a:avLst/>
          </a:prstGeom>
        </p:spPr>
      </p:pic>
      <p:sp>
        <p:nvSpPr>
          <p:cNvPr id="19" name="Subtitle 2">
            <a:extLst>
              <a:ext uri="{FF2B5EF4-FFF2-40B4-BE49-F238E27FC236}">
                <a16:creationId xmlns:a16="http://schemas.microsoft.com/office/drawing/2014/main" id="{8408A33F-767D-45BA-B502-1B59B3E078F9}"/>
              </a:ext>
            </a:extLst>
          </p:cNvPr>
          <p:cNvSpPr txBox="1">
            <a:spLocks/>
          </p:cNvSpPr>
          <p:nvPr/>
        </p:nvSpPr>
        <p:spPr>
          <a:xfrm>
            <a:off x="879302" y="5847542"/>
            <a:ext cx="2520280" cy="523220"/>
          </a:xfrm>
          <a:prstGeom prst="rect">
            <a:avLst/>
          </a:prstGeom>
          <a:solidFill>
            <a:srgbClr val="99FF66"/>
          </a:solidFill>
          <a:ln w="38100" cap="flat" cmpd="sng" algn="ctr">
            <a:solidFill>
              <a:srgbClr val="99FF66"/>
            </a:solidFill>
            <a:prstDash val="solid"/>
            <a:headEnd/>
            <a:tailEnd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indent="-480060"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b="1" dirty="0">
                <a:solidFill>
                  <a:schemeClr val="tx1"/>
                </a:solidFill>
                <a:latin typeface="Roboto Condensed SemiBold" pitchFamily="2" charset="0"/>
                <a:ea typeface="Roboto Condensed SemiBold" pitchFamily="2" charset="0"/>
                <a:cs typeface="Fira Code" pitchFamily="1" charset="0"/>
              </a:rPr>
              <a:t>row</a:t>
            </a:r>
            <a:endParaRPr lang="en-US" sz="3200" b="1" dirty="0">
              <a:solidFill>
                <a:schemeClr val="tx1"/>
              </a:solidFill>
              <a:latin typeface="Roboto Condensed SemiBold" pitchFamily="2" charset="0"/>
              <a:ea typeface="Roboto Condensed SemiBold" pitchFamily="2" charset="0"/>
              <a:cs typeface="Fira Code" pitchFamily="1" charset="0"/>
            </a:endParaRP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B30C93F8-7BA3-4E1A-955C-FDF5906557AE}"/>
              </a:ext>
            </a:extLst>
          </p:cNvPr>
          <p:cNvSpPr txBox="1">
            <a:spLocks/>
          </p:cNvSpPr>
          <p:nvPr/>
        </p:nvSpPr>
        <p:spPr>
          <a:xfrm>
            <a:off x="889819" y="1369242"/>
            <a:ext cx="2520280" cy="523220"/>
          </a:xfrm>
          <a:prstGeom prst="rect">
            <a:avLst/>
          </a:prstGeom>
          <a:solidFill>
            <a:srgbClr val="99FF66"/>
          </a:solidFill>
          <a:ln w="38100" cap="flat" cmpd="sng" algn="ctr">
            <a:solidFill>
              <a:srgbClr val="99FF66"/>
            </a:solidFill>
            <a:prstDash val="solid"/>
            <a:headEnd/>
            <a:tailEnd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indent="-480060"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b="1" dirty="0">
                <a:solidFill>
                  <a:schemeClr val="tx1"/>
                </a:solidFill>
                <a:latin typeface="Roboto Condensed SemiBold" pitchFamily="2" charset="0"/>
                <a:ea typeface="Roboto Condensed SemiBold" pitchFamily="2" charset="0"/>
                <a:cs typeface="Fira Code" pitchFamily="1" charset="0"/>
              </a:rPr>
              <a:t>9_reviews</a:t>
            </a:r>
            <a:endParaRPr lang="en-US" sz="3200" b="1" dirty="0">
              <a:solidFill>
                <a:schemeClr val="tx1"/>
              </a:solidFill>
              <a:latin typeface="Roboto Condensed SemiBold" pitchFamily="2" charset="0"/>
              <a:ea typeface="Roboto Condensed SemiBold" pitchFamily="2" charset="0"/>
              <a:cs typeface="Fira Code" pitchFamily="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126127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" descr="C:\Users\nrsak\Desktop\NewMaterials\1.NEW_Training\DEFAULTS\default_project\assets\images\logo_jiametric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515555" y="136898"/>
            <a:ext cx="2520280" cy="552212"/>
          </a:xfrm>
          <a:prstGeom prst="rect">
            <a:avLst/>
          </a:prstGeom>
          <a:noFill/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65EF5D19-B677-4A96-8907-980B60B4F0DB}"/>
              </a:ext>
            </a:extLst>
          </p:cNvPr>
          <p:cNvSpPr txBox="1">
            <a:spLocks/>
          </p:cNvSpPr>
          <p:nvPr/>
        </p:nvSpPr>
        <p:spPr>
          <a:xfrm>
            <a:off x="172865" y="165890"/>
            <a:ext cx="15553728" cy="523220"/>
          </a:xfrm>
          <a:prstGeom prst="rect">
            <a:avLst/>
          </a:prstGeom>
          <a:solidFill>
            <a:srgbClr val="FF0066"/>
          </a:solidFill>
          <a:ln w="38100" cap="flat" cmpd="sng" algn="ctr">
            <a:solidFill>
              <a:srgbClr val="FF0066"/>
            </a:solidFill>
            <a:prstDash val="solid"/>
            <a:headEnd/>
            <a:tailEnd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R="0" indent="-480060" algn="ctr" defTabSz="91440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IN" sz="2800" b="1" spc="300" dirty="0" err="1">
                <a:solidFill>
                  <a:schemeClr val="bg1"/>
                </a:solidFill>
                <a:latin typeface="Bahnschrift SemiBold SemiConden" pitchFamily="34" charset="0"/>
                <a:ea typeface="Fira Code" pitchFamily="1" charset="0"/>
                <a:cs typeface="Fira Code" pitchFamily="1" charset="0"/>
              </a:rPr>
              <a:t>college_website</a:t>
            </a:r>
            <a:r>
              <a:rPr lang="en-IN" sz="2800" b="1" dirty="0">
                <a:solidFill>
                  <a:schemeClr val="bg1"/>
                </a:solidFill>
                <a:latin typeface="Bahnschrift SemiBold SemiConden" pitchFamily="34" charset="0"/>
                <a:ea typeface="Fira Code" pitchFamily="1" charset="0"/>
                <a:cs typeface="Fira Code" pitchFamily="1" charset="0"/>
              </a:rPr>
              <a:t> </a:t>
            </a:r>
            <a:r>
              <a:rPr lang="en-IN" sz="2800" b="1" dirty="0">
                <a:solidFill>
                  <a:schemeClr val="bg1">
                    <a:lumMod val="75000"/>
                  </a:schemeClr>
                </a:solidFill>
                <a:latin typeface="Bahnschrift SemiBold SemiConden" pitchFamily="34" charset="0"/>
                <a:ea typeface="Fira Code" pitchFamily="1" charset="0"/>
                <a:cs typeface="Fira Code" pitchFamily="1" charset="0"/>
              </a:rPr>
              <a:t>(Components)</a:t>
            </a:r>
            <a:endParaRPr lang="en-US" sz="2800" b="1" dirty="0">
              <a:solidFill>
                <a:schemeClr val="bg1">
                  <a:lumMod val="75000"/>
                </a:schemeClr>
              </a:solidFill>
              <a:latin typeface="Bahnschrift SemiBold SemiConden" pitchFamily="34" charset="0"/>
              <a:ea typeface="Fira Code" pitchFamily="1" charset="0"/>
              <a:cs typeface="Fira Code" pitchFamily="1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CE4A107-BDC5-4A5B-AE2A-BD96B5F4BB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6050" y="6401594"/>
            <a:ext cx="12395528" cy="5243586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9BDFB460-7905-408A-9B5F-0FA2BA01EACF}"/>
              </a:ext>
            </a:extLst>
          </p:cNvPr>
          <p:cNvSpPr/>
          <p:nvPr/>
        </p:nvSpPr>
        <p:spPr>
          <a:xfrm>
            <a:off x="3336049" y="6559493"/>
            <a:ext cx="12037529" cy="4927788"/>
          </a:xfrm>
          <a:prstGeom prst="rect">
            <a:avLst/>
          </a:prstGeom>
          <a:solidFill>
            <a:schemeClr val="accent6">
              <a:lumMod val="75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F6BBF03-C05A-4C51-8CF3-6BD30E44E7CB}"/>
              </a:ext>
            </a:extLst>
          </p:cNvPr>
          <p:cNvSpPr/>
          <p:nvPr/>
        </p:nvSpPr>
        <p:spPr>
          <a:xfrm>
            <a:off x="3473997" y="8087283"/>
            <a:ext cx="11723111" cy="3066839"/>
          </a:xfrm>
          <a:prstGeom prst="rect">
            <a:avLst/>
          </a:prstGeom>
          <a:solidFill>
            <a:srgbClr val="99FF33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893BE6F-B547-4CB4-819D-4B42B0E76B94}"/>
              </a:ext>
            </a:extLst>
          </p:cNvPr>
          <p:cNvSpPr/>
          <p:nvPr/>
        </p:nvSpPr>
        <p:spPr>
          <a:xfrm>
            <a:off x="3508481" y="6840584"/>
            <a:ext cx="11654141" cy="1008112"/>
          </a:xfrm>
          <a:prstGeom prst="rect">
            <a:avLst/>
          </a:prstGeom>
          <a:solidFill>
            <a:srgbClr val="99FF33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9F9C096-CA51-448D-B2FB-7F7029F605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9914" y="2297138"/>
            <a:ext cx="7489797" cy="3168352"/>
          </a:xfrm>
          <a:prstGeom prst="rect">
            <a:avLst/>
          </a:prstGeom>
        </p:spPr>
      </p:pic>
      <p:sp>
        <p:nvSpPr>
          <p:cNvPr id="19" name="Subtitle 2">
            <a:extLst>
              <a:ext uri="{FF2B5EF4-FFF2-40B4-BE49-F238E27FC236}">
                <a16:creationId xmlns:a16="http://schemas.microsoft.com/office/drawing/2014/main" id="{8408A33F-767D-45BA-B502-1B59B3E078F9}"/>
              </a:ext>
            </a:extLst>
          </p:cNvPr>
          <p:cNvSpPr txBox="1">
            <a:spLocks/>
          </p:cNvSpPr>
          <p:nvPr/>
        </p:nvSpPr>
        <p:spPr>
          <a:xfrm>
            <a:off x="879302" y="5847542"/>
            <a:ext cx="2520280" cy="523220"/>
          </a:xfrm>
          <a:prstGeom prst="rect">
            <a:avLst/>
          </a:prstGeom>
          <a:solidFill>
            <a:srgbClr val="99FF66"/>
          </a:solidFill>
          <a:ln w="38100" cap="flat" cmpd="sng" algn="ctr">
            <a:solidFill>
              <a:srgbClr val="99FF66"/>
            </a:solidFill>
            <a:prstDash val="solid"/>
            <a:headEnd/>
            <a:tailEnd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indent="-480060"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b="1" dirty="0">
                <a:solidFill>
                  <a:schemeClr val="tx1"/>
                </a:solidFill>
                <a:latin typeface="Roboto Condensed SemiBold" pitchFamily="2" charset="0"/>
                <a:ea typeface="Roboto Condensed SemiBold" pitchFamily="2" charset="0"/>
                <a:cs typeface="Fira Code" pitchFamily="1" charset="0"/>
              </a:rPr>
              <a:t>column</a:t>
            </a:r>
            <a:endParaRPr lang="en-US" sz="3200" b="1" dirty="0">
              <a:solidFill>
                <a:schemeClr val="tx1"/>
              </a:solidFill>
              <a:latin typeface="Roboto Condensed SemiBold" pitchFamily="2" charset="0"/>
              <a:ea typeface="Roboto Condensed SemiBold" pitchFamily="2" charset="0"/>
              <a:cs typeface="Fira Code" pitchFamily="1" charset="0"/>
            </a:endParaRP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B30C93F8-7BA3-4E1A-955C-FDF5906557AE}"/>
              </a:ext>
            </a:extLst>
          </p:cNvPr>
          <p:cNvSpPr txBox="1">
            <a:spLocks/>
          </p:cNvSpPr>
          <p:nvPr/>
        </p:nvSpPr>
        <p:spPr>
          <a:xfrm>
            <a:off x="889819" y="1369242"/>
            <a:ext cx="2520280" cy="523220"/>
          </a:xfrm>
          <a:prstGeom prst="rect">
            <a:avLst/>
          </a:prstGeom>
          <a:solidFill>
            <a:srgbClr val="99FF66"/>
          </a:solidFill>
          <a:ln w="38100" cap="flat" cmpd="sng" algn="ctr">
            <a:solidFill>
              <a:srgbClr val="99FF66"/>
            </a:solidFill>
            <a:prstDash val="solid"/>
            <a:headEnd/>
            <a:tailEnd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indent="-480060"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b="1" dirty="0">
                <a:solidFill>
                  <a:schemeClr val="tx1"/>
                </a:solidFill>
                <a:latin typeface="Roboto Condensed SemiBold" pitchFamily="2" charset="0"/>
                <a:ea typeface="Roboto Condensed SemiBold" pitchFamily="2" charset="0"/>
                <a:cs typeface="Fira Code" pitchFamily="1" charset="0"/>
              </a:rPr>
              <a:t>9_reviews</a:t>
            </a:r>
            <a:endParaRPr lang="en-US" sz="3200" b="1" dirty="0">
              <a:solidFill>
                <a:schemeClr val="tx1"/>
              </a:solidFill>
              <a:latin typeface="Roboto Condensed SemiBold" pitchFamily="2" charset="0"/>
              <a:ea typeface="Roboto Condensed SemiBold" pitchFamily="2" charset="0"/>
              <a:cs typeface="Fira Code" pitchFamily="1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22190D4-4B5D-4E23-AC28-AEF455DEAE81}"/>
              </a:ext>
            </a:extLst>
          </p:cNvPr>
          <p:cNvSpPr/>
          <p:nvPr/>
        </p:nvSpPr>
        <p:spPr>
          <a:xfrm>
            <a:off x="3522900" y="6833642"/>
            <a:ext cx="11654141" cy="1008112"/>
          </a:xfrm>
          <a:prstGeom prst="rect">
            <a:avLst/>
          </a:prstGeom>
          <a:solidFill>
            <a:srgbClr val="99FF33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42582A9-EF13-4B8A-9DD3-9D191FB60769}"/>
              </a:ext>
            </a:extLst>
          </p:cNvPr>
          <p:cNvSpPr/>
          <p:nvPr/>
        </p:nvSpPr>
        <p:spPr>
          <a:xfrm>
            <a:off x="3721930" y="6953657"/>
            <a:ext cx="11256079" cy="768082"/>
          </a:xfrm>
          <a:prstGeom prst="rect">
            <a:avLst/>
          </a:prstGeom>
          <a:solidFill>
            <a:srgbClr val="FF00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FEABCD0-4B97-410B-8D63-19F938C445CA}"/>
              </a:ext>
            </a:extLst>
          </p:cNvPr>
          <p:cNvSpPr/>
          <p:nvPr/>
        </p:nvSpPr>
        <p:spPr>
          <a:xfrm>
            <a:off x="3721930" y="8288704"/>
            <a:ext cx="2656755" cy="2649393"/>
          </a:xfrm>
          <a:prstGeom prst="rect">
            <a:avLst/>
          </a:prstGeom>
          <a:solidFill>
            <a:srgbClr val="FF00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071F9DB-BF79-4191-A48E-B7FD4F769A9C}"/>
              </a:ext>
            </a:extLst>
          </p:cNvPr>
          <p:cNvSpPr/>
          <p:nvPr/>
        </p:nvSpPr>
        <p:spPr>
          <a:xfrm>
            <a:off x="6516632" y="8329179"/>
            <a:ext cx="2656755" cy="2649393"/>
          </a:xfrm>
          <a:prstGeom prst="rect">
            <a:avLst/>
          </a:prstGeom>
          <a:solidFill>
            <a:srgbClr val="FF00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0E0D92B-63E2-4900-A93C-D67C4AED4E55}"/>
              </a:ext>
            </a:extLst>
          </p:cNvPr>
          <p:cNvSpPr/>
          <p:nvPr/>
        </p:nvSpPr>
        <p:spPr>
          <a:xfrm>
            <a:off x="9335551" y="8329178"/>
            <a:ext cx="2656755" cy="2649393"/>
          </a:xfrm>
          <a:prstGeom prst="rect">
            <a:avLst/>
          </a:prstGeom>
          <a:solidFill>
            <a:srgbClr val="FF00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9568BB5-3F0C-4AD6-A74E-5F87FEA22D3A}"/>
              </a:ext>
            </a:extLst>
          </p:cNvPr>
          <p:cNvSpPr/>
          <p:nvPr/>
        </p:nvSpPr>
        <p:spPr>
          <a:xfrm>
            <a:off x="12161637" y="8329177"/>
            <a:ext cx="2656755" cy="2649393"/>
          </a:xfrm>
          <a:prstGeom prst="rect">
            <a:avLst/>
          </a:prstGeom>
          <a:solidFill>
            <a:srgbClr val="FF00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8902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" descr="C:\Users\nrsak\Desktop\NewMaterials\1.NEW_Training\DEFAULTS\default_project\assets\images\logo_jiametric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515555" y="136898"/>
            <a:ext cx="2520280" cy="552212"/>
          </a:xfrm>
          <a:prstGeom prst="rect">
            <a:avLst/>
          </a:prstGeom>
          <a:noFill/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65EF5D19-B677-4A96-8907-980B60B4F0DB}"/>
              </a:ext>
            </a:extLst>
          </p:cNvPr>
          <p:cNvSpPr txBox="1">
            <a:spLocks/>
          </p:cNvSpPr>
          <p:nvPr/>
        </p:nvSpPr>
        <p:spPr>
          <a:xfrm>
            <a:off x="172865" y="165890"/>
            <a:ext cx="15553728" cy="523220"/>
          </a:xfrm>
          <a:prstGeom prst="rect">
            <a:avLst/>
          </a:prstGeom>
          <a:solidFill>
            <a:srgbClr val="FF0066"/>
          </a:solidFill>
          <a:ln w="38100" cap="flat" cmpd="sng" algn="ctr">
            <a:solidFill>
              <a:srgbClr val="FF0066"/>
            </a:solidFill>
            <a:prstDash val="solid"/>
            <a:headEnd/>
            <a:tailEnd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R="0" indent="-480060" algn="ctr" defTabSz="91440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IN" sz="2800" b="1" spc="300" dirty="0" err="1">
                <a:solidFill>
                  <a:schemeClr val="bg1"/>
                </a:solidFill>
                <a:latin typeface="Bahnschrift SemiBold SemiConden" pitchFamily="34" charset="0"/>
                <a:ea typeface="Fira Code" pitchFamily="1" charset="0"/>
                <a:cs typeface="Fira Code" pitchFamily="1" charset="0"/>
              </a:rPr>
              <a:t>college_website</a:t>
            </a:r>
            <a:r>
              <a:rPr lang="en-IN" sz="2800" b="1" dirty="0">
                <a:solidFill>
                  <a:schemeClr val="bg1"/>
                </a:solidFill>
                <a:latin typeface="Bahnschrift SemiBold SemiConden" pitchFamily="34" charset="0"/>
                <a:ea typeface="Fira Code" pitchFamily="1" charset="0"/>
                <a:cs typeface="Fira Code" pitchFamily="1" charset="0"/>
              </a:rPr>
              <a:t> </a:t>
            </a:r>
            <a:r>
              <a:rPr lang="en-IN" sz="2800" b="1" dirty="0">
                <a:solidFill>
                  <a:schemeClr val="bg1">
                    <a:lumMod val="75000"/>
                  </a:schemeClr>
                </a:solidFill>
                <a:latin typeface="Bahnschrift SemiBold SemiConden" pitchFamily="34" charset="0"/>
                <a:ea typeface="Fira Code" pitchFamily="1" charset="0"/>
                <a:cs typeface="Fira Code" pitchFamily="1" charset="0"/>
              </a:rPr>
              <a:t>(Components)</a:t>
            </a:r>
            <a:endParaRPr lang="en-US" sz="2800" b="1" dirty="0">
              <a:solidFill>
                <a:schemeClr val="bg1">
                  <a:lumMod val="75000"/>
                </a:schemeClr>
              </a:solidFill>
              <a:latin typeface="Bahnschrift SemiBold SemiConden" pitchFamily="34" charset="0"/>
              <a:ea typeface="Fira Code" pitchFamily="1" charset="0"/>
              <a:cs typeface="Fira Code" pitchFamily="1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CE4A107-BDC5-4A5B-AE2A-BD96B5F4BB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6050" y="6401594"/>
            <a:ext cx="12395528" cy="5243586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9BDFB460-7905-408A-9B5F-0FA2BA01EACF}"/>
              </a:ext>
            </a:extLst>
          </p:cNvPr>
          <p:cNvSpPr/>
          <p:nvPr/>
        </p:nvSpPr>
        <p:spPr>
          <a:xfrm>
            <a:off x="3336049" y="6559493"/>
            <a:ext cx="12037529" cy="4927788"/>
          </a:xfrm>
          <a:prstGeom prst="rect">
            <a:avLst/>
          </a:prstGeom>
          <a:solidFill>
            <a:schemeClr val="accent6">
              <a:lumMod val="75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F6BBF03-C05A-4C51-8CF3-6BD30E44E7CB}"/>
              </a:ext>
            </a:extLst>
          </p:cNvPr>
          <p:cNvSpPr/>
          <p:nvPr/>
        </p:nvSpPr>
        <p:spPr>
          <a:xfrm>
            <a:off x="3473997" y="8087283"/>
            <a:ext cx="11723111" cy="3066839"/>
          </a:xfrm>
          <a:prstGeom prst="rect">
            <a:avLst/>
          </a:prstGeom>
          <a:solidFill>
            <a:srgbClr val="99FF33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893BE6F-B547-4CB4-819D-4B42B0E76B94}"/>
              </a:ext>
            </a:extLst>
          </p:cNvPr>
          <p:cNvSpPr/>
          <p:nvPr/>
        </p:nvSpPr>
        <p:spPr>
          <a:xfrm>
            <a:off x="3508481" y="6840584"/>
            <a:ext cx="11654141" cy="1008112"/>
          </a:xfrm>
          <a:prstGeom prst="rect">
            <a:avLst/>
          </a:prstGeom>
          <a:solidFill>
            <a:srgbClr val="99FF33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9F9C096-CA51-448D-B2FB-7F7029F605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9914" y="2297138"/>
            <a:ext cx="7489797" cy="3168352"/>
          </a:xfrm>
          <a:prstGeom prst="rect">
            <a:avLst/>
          </a:prstGeom>
        </p:spPr>
      </p:pic>
      <p:sp>
        <p:nvSpPr>
          <p:cNvPr id="19" name="Subtitle 2">
            <a:extLst>
              <a:ext uri="{FF2B5EF4-FFF2-40B4-BE49-F238E27FC236}">
                <a16:creationId xmlns:a16="http://schemas.microsoft.com/office/drawing/2014/main" id="{8408A33F-767D-45BA-B502-1B59B3E078F9}"/>
              </a:ext>
            </a:extLst>
          </p:cNvPr>
          <p:cNvSpPr txBox="1">
            <a:spLocks/>
          </p:cNvSpPr>
          <p:nvPr/>
        </p:nvSpPr>
        <p:spPr>
          <a:xfrm>
            <a:off x="879302" y="5847542"/>
            <a:ext cx="2520280" cy="523220"/>
          </a:xfrm>
          <a:prstGeom prst="rect">
            <a:avLst/>
          </a:prstGeom>
          <a:solidFill>
            <a:srgbClr val="99FF66"/>
          </a:solidFill>
          <a:ln w="38100" cap="flat" cmpd="sng" algn="ctr">
            <a:solidFill>
              <a:srgbClr val="99FF66"/>
            </a:solidFill>
            <a:prstDash val="solid"/>
            <a:headEnd/>
            <a:tailEnd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indent="-480060"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b="1" dirty="0" err="1">
                <a:solidFill>
                  <a:schemeClr val="tx1"/>
                </a:solidFill>
                <a:latin typeface="Roboto Condensed SemiBold" pitchFamily="2" charset="0"/>
                <a:ea typeface="Roboto Condensed SemiBold" pitchFamily="2" charset="0"/>
                <a:cs typeface="Fira Code" pitchFamily="1" charset="0"/>
              </a:rPr>
              <a:t>subColumn</a:t>
            </a:r>
            <a:endParaRPr lang="en-US" sz="3200" b="1" dirty="0">
              <a:solidFill>
                <a:schemeClr val="tx1"/>
              </a:solidFill>
              <a:latin typeface="Roboto Condensed SemiBold" pitchFamily="2" charset="0"/>
              <a:ea typeface="Roboto Condensed SemiBold" pitchFamily="2" charset="0"/>
              <a:cs typeface="Fira Code" pitchFamily="1" charset="0"/>
            </a:endParaRP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B30C93F8-7BA3-4E1A-955C-FDF5906557AE}"/>
              </a:ext>
            </a:extLst>
          </p:cNvPr>
          <p:cNvSpPr txBox="1">
            <a:spLocks/>
          </p:cNvSpPr>
          <p:nvPr/>
        </p:nvSpPr>
        <p:spPr>
          <a:xfrm>
            <a:off x="889819" y="1369242"/>
            <a:ext cx="2520280" cy="523220"/>
          </a:xfrm>
          <a:prstGeom prst="rect">
            <a:avLst/>
          </a:prstGeom>
          <a:solidFill>
            <a:srgbClr val="99FF66"/>
          </a:solidFill>
          <a:ln w="38100" cap="flat" cmpd="sng" algn="ctr">
            <a:solidFill>
              <a:srgbClr val="99FF66"/>
            </a:solidFill>
            <a:prstDash val="solid"/>
            <a:headEnd/>
            <a:tailEnd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indent="-480060"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b="1" dirty="0">
                <a:solidFill>
                  <a:schemeClr val="tx1"/>
                </a:solidFill>
                <a:latin typeface="Roboto Condensed SemiBold" pitchFamily="2" charset="0"/>
                <a:ea typeface="Roboto Condensed SemiBold" pitchFamily="2" charset="0"/>
                <a:cs typeface="Fira Code" pitchFamily="1" charset="0"/>
              </a:rPr>
              <a:t>9_reviews</a:t>
            </a:r>
            <a:endParaRPr lang="en-US" sz="3200" b="1" dirty="0">
              <a:solidFill>
                <a:schemeClr val="tx1"/>
              </a:solidFill>
              <a:latin typeface="Roboto Condensed SemiBold" pitchFamily="2" charset="0"/>
              <a:ea typeface="Roboto Condensed SemiBold" pitchFamily="2" charset="0"/>
              <a:cs typeface="Fira Code" pitchFamily="1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22190D4-4B5D-4E23-AC28-AEF455DEAE81}"/>
              </a:ext>
            </a:extLst>
          </p:cNvPr>
          <p:cNvSpPr/>
          <p:nvPr/>
        </p:nvSpPr>
        <p:spPr>
          <a:xfrm>
            <a:off x="3522900" y="6833642"/>
            <a:ext cx="11654141" cy="1008112"/>
          </a:xfrm>
          <a:prstGeom prst="rect">
            <a:avLst/>
          </a:prstGeom>
          <a:solidFill>
            <a:srgbClr val="99FF33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42582A9-EF13-4B8A-9DD3-9D191FB60769}"/>
              </a:ext>
            </a:extLst>
          </p:cNvPr>
          <p:cNvSpPr/>
          <p:nvPr/>
        </p:nvSpPr>
        <p:spPr>
          <a:xfrm>
            <a:off x="3721930" y="6953657"/>
            <a:ext cx="11256079" cy="768082"/>
          </a:xfrm>
          <a:prstGeom prst="rect">
            <a:avLst/>
          </a:prstGeom>
          <a:solidFill>
            <a:srgbClr val="FF00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FEABCD0-4B97-410B-8D63-19F938C445CA}"/>
              </a:ext>
            </a:extLst>
          </p:cNvPr>
          <p:cNvSpPr/>
          <p:nvPr/>
        </p:nvSpPr>
        <p:spPr>
          <a:xfrm>
            <a:off x="3721930" y="8288704"/>
            <a:ext cx="2656755" cy="2649393"/>
          </a:xfrm>
          <a:prstGeom prst="rect">
            <a:avLst/>
          </a:prstGeom>
          <a:solidFill>
            <a:srgbClr val="FF00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071F9DB-BF79-4191-A48E-B7FD4F769A9C}"/>
              </a:ext>
            </a:extLst>
          </p:cNvPr>
          <p:cNvSpPr/>
          <p:nvPr/>
        </p:nvSpPr>
        <p:spPr>
          <a:xfrm>
            <a:off x="6516632" y="8329179"/>
            <a:ext cx="2656755" cy="2649393"/>
          </a:xfrm>
          <a:prstGeom prst="rect">
            <a:avLst/>
          </a:prstGeom>
          <a:solidFill>
            <a:srgbClr val="FF00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0E0D92B-63E2-4900-A93C-D67C4AED4E55}"/>
              </a:ext>
            </a:extLst>
          </p:cNvPr>
          <p:cNvSpPr/>
          <p:nvPr/>
        </p:nvSpPr>
        <p:spPr>
          <a:xfrm>
            <a:off x="9335551" y="8329178"/>
            <a:ext cx="2656755" cy="2649393"/>
          </a:xfrm>
          <a:prstGeom prst="rect">
            <a:avLst/>
          </a:prstGeom>
          <a:solidFill>
            <a:srgbClr val="FF00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9568BB5-3F0C-4AD6-A74E-5F87FEA22D3A}"/>
              </a:ext>
            </a:extLst>
          </p:cNvPr>
          <p:cNvSpPr/>
          <p:nvPr/>
        </p:nvSpPr>
        <p:spPr>
          <a:xfrm>
            <a:off x="12161637" y="8329177"/>
            <a:ext cx="2656755" cy="2649393"/>
          </a:xfrm>
          <a:prstGeom prst="rect">
            <a:avLst/>
          </a:prstGeom>
          <a:solidFill>
            <a:srgbClr val="FF00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38C8B16-621C-4776-91F7-3F6BCE86FAEE}"/>
              </a:ext>
            </a:extLst>
          </p:cNvPr>
          <p:cNvSpPr/>
          <p:nvPr/>
        </p:nvSpPr>
        <p:spPr>
          <a:xfrm>
            <a:off x="3874330" y="7012948"/>
            <a:ext cx="10944062" cy="615682"/>
          </a:xfrm>
          <a:prstGeom prst="rect">
            <a:avLst/>
          </a:prstGeom>
          <a:solidFill>
            <a:schemeClr val="accent1">
              <a:lumMod val="75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C5F6496-F17C-427B-B606-21A3DC7C5F12}"/>
              </a:ext>
            </a:extLst>
          </p:cNvPr>
          <p:cNvSpPr/>
          <p:nvPr/>
        </p:nvSpPr>
        <p:spPr>
          <a:xfrm>
            <a:off x="3934109" y="8500006"/>
            <a:ext cx="2284302" cy="2280970"/>
          </a:xfrm>
          <a:prstGeom prst="rect">
            <a:avLst/>
          </a:prstGeom>
          <a:solidFill>
            <a:schemeClr val="accent1">
              <a:lumMod val="75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CC38108-B758-4EE4-8D64-D5BA5B0881E9}"/>
              </a:ext>
            </a:extLst>
          </p:cNvPr>
          <p:cNvSpPr/>
          <p:nvPr/>
        </p:nvSpPr>
        <p:spPr>
          <a:xfrm>
            <a:off x="6736683" y="8500006"/>
            <a:ext cx="2284302" cy="2280970"/>
          </a:xfrm>
          <a:prstGeom prst="rect">
            <a:avLst/>
          </a:prstGeom>
          <a:solidFill>
            <a:schemeClr val="accent1">
              <a:lumMod val="75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0468C60-F5EB-4051-B734-22EE4A0844C3}"/>
              </a:ext>
            </a:extLst>
          </p:cNvPr>
          <p:cNvSpPr/>
          <p:nvPr/>
        </p:nvSpPr>
        <p:spPr>
          <a:xfrm>
            <a:off x="9533814" y="8513388"/>
            <a:ext cx="2284302" cy="2280970"/>
          </a:xfrm>
          <a:prstGeom prst="rect">
            <a:avLst/>
          </a:prstGeom>
          <a:solidFill>
            <a:schemeClr val="accent1">
              <a:lumMod val="75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E21DE1D-7F1C-4AB8-A61B-CA8D6610212A}"/>
              </a:ext>
            </a:extLst>
          </p:cNvPr>
          <p:cNvSpPr/>
          <p:nvPr/>
        </p:nvSpPr>
        <p:spPr>
          <a:xfrm>
            <a:off x="12346292" y="8480217"/>
            <a:ext cx="2284302" cy="2280970"/>
          </a:xfrm>
          <a:prstGeom prst="rect">
            <a:avLst/>
          </a:prstGeom>
          <a:solidFill>
            <a:schemeClr val="accent1">
              <a:lumMod val="75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94953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1784C4D-033F-4469-817E-E77B764090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4465" y="2477731"/>
            <a:ext cx="8096644" cy="3320442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0D90EB4A-A8C7-4CCD-B8C2-45F7830B013C}"/>
              </a:ext>
            </a:extLst>
          </p:cNvPr>
          <p:cNvSpPr txBox="1">
            <a:spLocks/>
          </p:cNvSpPr>
          <p:nvPr/>
        </p:nvSpPr>
        <p:spPr>
          <a:xfrm>
            <a:off x="172865" y="165890"/>
            <a:ext cx="15553728" cy="523220"/>
          </a:xfrm>
          <a:prstGeom prst="rect">
            <a:avLst/>
          </a:prstGeom>
          <a:solidFill>
            <a:srgbClr val="FF0066"/>
          </a:solidFill>
          <a:ln w="38100" cap="flat" cmpd="sng" algn="ctr">
            <a:solidFill>
              <a:srgbClr val="FF0066"/>
            </a:solidFill>
            <a:prstDash val="solid"/>
            <a:headEnd/>
            <a:tailEnd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R="0" indent="-480060" algn="ctr" defTabSz="91440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IN" sz="2800" b="1" spc="300" dirty="0" err="1">
                <a:solidFill>
                  <a:schemeClr val="bg1"/>
                </a:solidFill>
                <a:latin typeface="Bahnschrift SemiBold SemiConden" pitchFamily="34" charset="0"/>
                <a:ea typeface="Fira Code" pitchFamily="1" charset="0"/>
                <a:cs typeface="Fira Code" pitchFamily="1" charset="0"/>
              </a:rPr>
              <a:t>college_website</a:t>
            </a:r>
            <a:r>
              <a:rPr lang="en-IN" sz="2800" b="1" dirty="0">
                <a:solidFill>
                  <a:schemeClr val="bg1"/>
                </a:solidFill>
                <a:latin typeface="Bahnschrift SemiBold SemiConden" pitchFamily="34" charset="0"/>
                <a:ea typeface="Fira Code" pitchFamily="1" charset="0"/>
                <a:cs typeface="Fira Code" pitchFamily="1" charset="0"/>
              </a:rPr>
              <a:t> </a:t>
            </a:r>
            <a:r>
              <a:rPr lang="en-IN" sz="2800" b="1" dirty="0">
                <a:solidFill>
                  <a:schemeClr val="bg1">
                    <a:lumMod val="75000"/>
                  </a:schemeClr>
                </a:solidFill>
                <a:latin typeface="Bahnschrift SemiBold SemiConden" pitchFamily="34" charset="0"/>
                <a:ea typeface="Fira Code" pitchFamily="1" charset="0"/>
                <a:cs typeface="Fira Code" pitchFamily="1" charset="0"/>
              </a:rPr>
              <a:t>(Components)</a:t>
            </a:r>
            <a:endParaRPr lang="en-US" sz="2800" b="1" dirty="0">
              <a:solidFill>
                <a:schemeClr val="bg1">
                  <a:lumMod val="75000"/>
                </a:schemeClr>
              </a:solidFill>
              <a:latin typeface="Bahnschrift SemiBold SemiConden" pitchFamily="34" charset="0"/>
              <a:ea typeface="Fira Code" pitchFamily="1" charset="0"/>
              <a:cs typeface="Fira Code" pitchFamily="1" charset="0"/>
            </a:endParaRP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A6E6249B-9DA8-4B36-AE82-A6F97701085B}"/>
              </a:ext>
            </a:extLst>
          </p:cNvPr>
          <p:cNvSpPr txBox="1">
            <a:spLocks/>
          </p:cNvSpPr>
          <p:nvPr/>
        </p:nvSpPr>
        <p:spPr>
          <a:xfrm>
            <a:off x="889819" y="1369242"/>
            <a:ext cx="2520280" cy="523220"/>
          </a:xfrm>
          <a:prstGeom prst="rect">
            <a:avLst/>
          </a:prstGeom>
          <a:solidFill>
            <a:srgbClr val="99FF66"/>
          </a:solidFill>
          <a:ln w="38100" cap="flat" cmpd="sng" algn="ctr">
            <a:solidFill>
              <a:srgbClr val="99FF66"/>
            </a:solidFill>
            <a:prstDash val="solid"/>
            <a:headEnd/>
            <a:tailEnd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indent="-480060"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b="1" dirty="0">
                <a:solidFill>
                  <a:schemeClr val="tx1"/>
                </a:solidFill>
                <a:latin typeface="Roboto Condensed SemiBold" pitchFamily="2" charset="0"/>
                <a:ea typeface="Roboto Condensed SemiBold" pitchFamily="2" charset="0"/>
                <a:cs typeface="Fira Code" pitchFamily="1" charset="0"/>
              </a:rPr>
              <a:t>10_eminent</a:t>
            </a:r>
            <a:endParaRPr lang="en-US" sz="3200" b="1" dirty="0">
              <a:solidFill>
                <a:schemeClr val="tx1"/>
              </a:solidFill>
              <a:latin typeface="Roboto Condensed SemiBold" pitchFamily="2" charset="0"/>
              <a:ea typeface="Roboto Condensed SemiBold" pitchFamily="2" charset="0"/>
              <a:cs typeface="Fira Code" pitchFamily="1" charset="0"/>
            </a:endParaRPr>
          </a:p>
        </p:txBody>
      </p:sp>
      <p:pic>
        <p:nvPicPr>
          <p:cNvPr id="6" name="Picture 2" descr="C:\Users\nrsak\Desktop\NewMaterials\1.NEW_Training\DEFAULTS\default_project\assets\images\logo_jiametric.png">
            <a:extLst>
              <a:ext uri="{FF2B5EF4-FFF2-40B4-BE49-F238E27FC236}">
                <a16:creationId xmlns:a16="http://schemas.microsoft.com/office/drawing/2014/main" id="{30BEE2AA-1D64-4238-822B-A0661B5418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515555" y="136898"/>
            <a:ext cx="2520280" cy="552212"/>
          </a:xfrm>
          <a:prstGeom prst="rect">
            <a:avLst/>
          </a:prstGeom>
          <a:noFill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EAEBAEC-BDE0-4B50-8056-A6188021E2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6144" y="6983405"/>
            <a:ext cx="12466606" cy="511256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50F7B8F-80FC-4E69-AD70-9769C03885DD}"/>
              </a:ext>
            </a:extLst>
          </p:cNvPr>
          <p:cNvSpPr/>
          <p:nvPr/>
        </p:nvSpPr>
        <p:spPr>
          <a:xfrm>
            <a:off x="3426144" y="6983405"/>
            <a:ext cx="12466606" cy="5112568"/>
          </a:xfrm>
          <a:prstGeom prst="rect">
            <a:avLst/>
          </a:prstGeom>
          <a:solidFill>
            <a:schemeClr val="accent6">
              <a:lumMod val="75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F6B2696D-3CCB-494A-A82F-12E5D41A1525}"/>
              </a:ext>
            </a:extLst>
          </p:cNvPr>
          <p:cNvSpPr txBox="1">
            <a:spLocks/>
          </p:cNvSpPr>
          <p:nvPr/>
        </p:nvSpPr>
        <p:spPr>
          <a:xfrm>
            <a:off x="879302" y="5847542"/>
            <a:ext cx="2520280" cy="523220"/>
          </a:xfrm>
          <a:prstGeom prst="rect">
            <a:avLst/>
          </a:prstGeom>
          <a:solidFill>
            <a:srgbClr val="99FF66"/>
          </a:solidFill>
          <a:ln w="38100" cap="flat" cmpd="sng" algn="ctr">
            <a:solidFill>
              <a:srgbClr val="99FF66"/>
            </a:solidFill>
            <a:prstDash val="solid"/>
            <a:headEnd/>
            <a:tailEnd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indent="-480060"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b="1" dirty="0">
                <a:solidFill>
                  <a:schemeClr val="tx1"/>
                </a:solidFill>
                <a:latin typeface="Roboto Condensed SemiBold" pitchFamily="2" charset="0"/>
                <a:ea typeface="Roboto Condensed SemiBold" pitchFamily="2" charset="0"/>
                <a:cs typeface="Fira Code" pitchFamily="1" charset="0"/>
              </a:rPr>
              <a:t>component</a:t>
            </a:r>
            <a:endParaRPr lang="en-US" sz="3200" b="1" dirty="0">
              <a:solidFill>
                <a:schemeClr val="tx1"/>
              </a:solidFill>
              <a:latin typeface="Roboto Condensed SemiBold" pitchFamily="2" charset="0"/>
              <a:ea typeface="Roboto Condensed SemiBold" pitchFamily="2" charset="0"/>
              <a:cs typeface="Fira Code" pitchFamily="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87100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0D90EB4A-A8C7-4CCD-B8C2-45F7830B013C}"/>
              </a:ext>
            </a:extLst>
          </p:cNvPr>
          <p:cNvSpPr txBox="1">
            <a:spLocks/>
          </p:cNvSpPr>
          <p:nvPr/>
        </p:nvSpPr>
        <p:spPr>
          <a:xfrm>
            <a:off x="172865" y="165890"/>
            <a:ext cx="15553728" cy="523220"/>
          </a:xfrm>
          <a:prstGeom prst="rect">
            <a:avLst/>
          </a:prstGeom>
          <a:solidFill>
            <a:srgbClr val="FF0066"/>
          </a:solidFill>
          <a:ln w="38100" cap="flat" cmpd="sng" algn="ctr">
            <a:solidFill>
              <a:srgbClr val="FF0066"/>
            </a:solidFill>
            <a:prstDash val="solid"/>
            <a:headEnd/>
            <a:tailEnd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R="0" indent="-480060" algn="ctr" defTabSz="91440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IN" sz="2800" b="1" spc="300" dirty="0" err="1">
                <a:solidFill>
                  <a:schemeClr val="bg1"/>
                </a:solidFill>
                <a:latin typeface="Bahnschrift SemiBold SemiConden" pitchFamily="34" charset="0"/>
                <a:ea typeface="Fira Code" pitchFamily="1" charset="0"/>
                <a:cs typeface="Fira Code" pitchFamily="1" charset="0"/>
              </a:rPr>
              <a:t>college_website</a:t>
            </a:r>
            <a:r>
              <a:rPr lang="en-IN" sz="2800" b="1" dirty="0">
                <a:solidFill>
                  <a:schemeClr val="bg1"/>
                </a:solidFill>
                <a:latin typeface="Bahnschrift SemiBold SemiConden" pitchFamily="34" charset="0"/>
                <a:ea typeface="Fira Code" pitchFamily="1" charset="0"/>
                <a:cs typeface="Fira Code" pitchFamily="1" charset="0"/>
              </a:rPr>
              <a:t> </a:t>
            </a:r>
            <a:r>
              <a:rPr lang="en-IN" sz="2800" b="1" dirty="0">
                <a:solidFill>
                  <a:schemeClr val="bg1">
                    <a:lumMod val="75000"/>
                  </a:schemeClr>
                </a:solidFill>
                <a:latin typeface="Bahnschrift SemiBold SemiConden" pitchFamily="34" charset="0"/>
                <a:ea typeface="Fira Code" pitchFamily="1" charset="0"/>
                <a:cs typeface="Fira Code" pitchFamily="1" charset="0"/>
              </a:rPr>
              <a:t>(Components)</a:t>
            </a:r>
            <a:endParaRPr lang="en-US" sz="2800" b="1" dirty="0">
              <a:solidFill>
                <a:schemeClr val="bg1">
                  <a:lumMod val="75000"/>
                </a:schemeClr>
              </a:solidFill>
              <a:latin typeface="Bahnschrift SemiBold SemiConden" pitchFamily="34" charset="0"/>
              <a:ea typeface="Fira Code" pitchFamily="1" charset="0"/>
              <a:cs typeface="Fira Code" pitchFamily="1" charset="0"/>
            </a:endParaRP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A6E6249B-9DA8-4B36-AE82-A6F97701085B}"/>
              </a:ext>
            </a:extLst>
          </p:cNvPr>
          <p:cNvSpPr txBox="1">
            <a:spLocks/>
          </p:cNvSpPr>
          <p:nvPr/>
        </p:nvSpPr>
        <p:spPr>
          <a:xfrm>
            <a:off x="889819" y="1369242"/>
            <a:ext cx="2520280" cy="523220"/>
          </a:xfrm>
          <a:prstGeom prst="rect">
            <a:avLst/>
          </a:prstGeom>
          <a:solidFill>
            <a:srgbClr val="99FF66"/>
          </a:solidFill>
          <a:ln w="38100" cap="flat" cmpd="sng" algn="ctr">
            <a:solidFill>
              <a:srgbClr val="99FF66"/>
            </a:solidFill>
            <a:prstDash val="solid"/>
            <a:headEnd/>
            <a:tailEnd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indent="-480060"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b="1" dirty="0">
                <a:solidFill>
                  <a:schemeClr val="tx1"/>
                </a:solidFill>
                <a:latin typeface="Roboto Condensed SemiBold" pitchFamily="2" charset="0"/>
                <a:ea typeface="Roboto Condensed SemiBold" pitchFamily="2" charset="0"/>
                <a:cs typeface="Fira Code" pitchFamily="1" charset="0"/>
              </a:rPr>
              <a:t>10_eminent</a:t>
            </a:r>
            <a:endParaRPr lang="en-US" sz="3200" b="1" dirty="0">
              <a:solidFill>
                <a:schemeClr val="tx1"/>
              </a:solidFill>
              <a:latin typeface="Roboto Condensed SemiBold" pitchFamily="2" charset="0"/>
              <a:ea typeface="Roboto Condensed SemiBold" pitchFamily="2" charset="0"/>
              <a:cs typeface="Fira Code" pitchFamily="1" charset="0"/>
            </a:endParaRPr>
          </a:p>
        </p:txBody>
      </p:sp>
      <p:pic>
        <p:nvPicPr>
          <p:cNvPr id="6" name="Picture 2" descr="C:\Users\nrsak\Desktop\NewMaterials\1.NEW_Training\DEFAULTS\default_project\assets\images\logo_jiametric.png">
            <a:extLst>
              <a:ext uri="{FF2B5EF4-FFF2-40B4-BE49-F238E27FC236}">
                <a16:creationId xmlns:a16="http://schemas.microsoft.com/office/drawing/2014/main" id="{30BEE2AA-1D64-4238-822B-A0661B5418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515555" y="136898"/>
            <a:ext cx="2520280" cy="552212"/>
          </a:xfrm>
          <a:prstGeom prst="rect">
            <a:avLst/>
          </a:prstGeom>
          <a:noFill/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DBD2AF3-1F07-42F0-8512-71C6161660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6144" y="6983405"/>
            <a:ext cx="12466606" cy="511256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569651D-7901-4E89-B9AA-170CF76651B6}"/>
              </a:ext>
            </a:extLst>
          </p:cNvPr>
          <p:cNvSpPr/>
          <p:nvPr/>
        </p:nvSpPr>
        <p:spPr>
          <a:xfrm>
            <a:off x="3426144" y="6983405"/>
            <a:ext cx="12466606" cy="5112568"/>
          </a:xfrm>
          <a:prstGeom prst="rect">
            <a:avLst/>
          </a:prstGeom>
          <a:solidFill>
            <a:schemeClr val="accent6">
              <a:lumMod val="75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F65158F-E432-47B6-A5A0-C27A59F23154}"/>
              </a:ext>
            </a:extLst>
          </p:cNvPr>
          <p:cNvSpPr/>
          <p:nvPr/>
        </p:nvSpPr>
        <p:spPr>
          <a:xfrm>
            <a:off x="3770139" y="9857978"/>
            <a:ext cx="11539193" cy="2016224"/>
          </a:xfrm>
          <a:prstGeom prst="rect">
            <a:avLst/>
          </a:prstGeom>
          <a:solidFill>
            <a:srgbClr val="99FF33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E49C481-FBCA-4AA3-8E98-035701E8F131}"/>
              </a:ext>
            </a:extLst>
          </p:cNvPr>
          <p:cNvSpPr/>
          <p:nvPr/>
        </p:nvSpPr>
        <p:spPr>
          <a:xfrm>
            <a:off x="3770139" y="7268564"/>
            <a:ext cx="11534954" cy="2367643"/>
          </a:xfrm>
          <a:prstGeom prst="rect">
            <a:avLst/>
          </a:prstGeom>
          <a:solidFill>
            <a:srgbClr val="99FF33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7CB89CD-F091-4247-8490-9B95A4C147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4465" y="2477731"/>
            <a:ext cx="8096644" cy="3320442"/>
          </a:xfrm>
          <a:prstGeom prst="rect">
            <a:avLst/>
          </a:prstGeom>
        </p:spPr>
      </p:pic>
      <p:sp>
        <p:nvSpPr>
          <p:cNvPr id="16" name="Subtitle 2">
            <a:extLst>
              <a:ext uri="{FF2B5EF4-FFF2-40B4-BE49-F238E27FC236}">
                <a16:creationId xmlns:a16="http://schemas.microsoft.com/office/drawing/2014/main" id="{D314E7DC-5339-4ECB-923A-ACC1A5E414C9}"/>
              </a:ext>
            </a:extLst>
          </p:cNvPr>
          <p:cNvSpPr txBox="1">
            <a:spLocks/>
          </p:cNvSpPr>
          <p:nvPr/>
        </p:nvSpPr>
        <p:spPr>
          <a:xfrm>
            <a:off x="879302" y="5847542"/>
            <a:ext cx="2520280" cy="523220"/>
          </a:xfrm>
          <a:prstGeom prst="rect">
            <a:avLst/>
          </a:prstGeom>
          <a:solidFill>
            <a:srgbClr val="99FF66"/>
          </a:solidFill>
          <a:ln w="38100" cap="flat" cmpd="sng" algn="ctr">
            <a:solidFill>
              <a:srgbClr val="99FF66"/>
            </a:solidFill>
            <a:prstDash val="solid"/>
            <a:headEnd/>
            <a:tailEnd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indent="-480060"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b="1" dirty="0">
                <a:solidFill>
                  <a:schemeClr val="tx1"/>
                </a:solidFill>
                <a:latin typeface="Roboto Condensed SemiBold" pitchFamily="2" charset="0"/>
                <a:ea typeface="Roboto Condensed SemiBold" pitchFamily="2" charset="0"/>
                <a:cs typeface="Fira Code" pitchFamily="1" charset="0"/>
              </a:rPr>
              <a:t>column</a:t>
            </a:r>
            <a:endParaRPr lang="en-US" sz="3200" b="1" dirty="0">
              <a:solidFill>
                <a:schemeClr val="tx1"/>
              </a:solidFill>
              <a:latin typeface="Roboto Condensed SemiBold" pitchFamily="2" charset="0"/>
              <a:ea typeface="Roboto Condensed SemiBold" pitchFamily="2" charset="0"/>
              <a:cs typeface="Fira Code" pitchFamily="1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8D6DCA9-50EB-4268-B217-14F1C49C5FC5}"/>
              </a:ext>
            </a:extLst>
          </p:cNvPr>
          <p:cNvSpPr/>
          <p:nvPr/>
        </p:nvSpPr>
        <p:spPr>
          <a:xfrm>
            <a:off x="4000499" y="7420965"/>
            <a:ext cx="11074895" cy="2016224"/>
          </a:xfrm>
          <a:prstGeom prst="rect">
            <a:avLst/>
          </a:prstGeom>
          <a:solidFill>
            <a:srgbClr val="FF00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253F625-C4DC-4D36-BD9F-2689DBD9AB4E}"/>
              </a:ext>
            </a:extLst>
          </p:cNvPr>
          <p:cNvSpPr/>
          <p:nvPr/>
        </p:nvSpPr>
        <p:spPr>
          <a:xfrm>
            <a:off x="4045372" y="9944304"/>
            <a:ext cx="2073896" cy="1843571"/>
          </a:xfrm>
          <a:prstGeom prst="rect">
            <a:avLst/>
          </a:prstGeom>
          <a:solidFill>
            <a:srgbClr val="FF00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B09960D-78C0-4E49-9B33-BB6CCDBFC1A8}"/>
              </a:ext>
            </a:extLst>
          </p:cNvPr>
          <p:cNvSpPr/>
          <p:nvPr/>
        </p:nvSpPr>
        <p:spPr>
          <a:xfrm>
            <a:off x="6243832" y="9944304"/>
            <a:ext cx="2073897" cy="1843571"/>
          </a:xfrm>
          <a:prstGeom prst="rect">
            <a:avLst/>
          </a:prstGeom>
          <a:solidFill>
            <a:srgbClr val="FF00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63B75FF-7120-4C97-B58D-76D001DC1FCC}"/>
              </a:ext>
            </a:extLst>
          </p:cNvPr>
          <p:cNvSpPr/>
          <p:nvPr/>
        </p:nvSpPr>
        <p:spPr>
          <a:xfrm>
            <a:off x="8425103" y="9944304"/>
            <a:ext cx="2073897" cy="1843571"/>
          </a:xfrm>
          <a:prstGeom prst="rect">
            <a:avLst/>
          </a:prstGeom>
          <a:solidFill>
            <a:srgbClr val="FF00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AD91FAE-78E5-4964-A5E7-A08C012B3B6A}"/>
              </a:ext>
            </a:extLst>
          </p:cNvPr>
          <p:cNvSpPr/>
          <p:nvPr/>
        </p:nvSpPr>
        <p:spPr>
          <a:xfrm>
            <a:off x="10628177" y="9944304"/>
            <a:ext cx="2073897" cy="1843571"/>
          </a:xfrm>
          <a:prstGeom prst="rect">
            <a:avLst/>
          </a:prstGeom>
          <a:solidFill>
            <a:srgbClr val="FF00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99BD98C-31BD-427E-AB4B-39F8CE476702}"/>
              </a:ext>
            </a:extLst>
          </p:cNvPr>
          <p:cNvSpPr/>
          <p:nvPr/>
        </p:nvSpPr>
        <p:spPr>
          <a:xfrm>
            <a:off x="12880660" y="9944304"/>
            <a:ext cx="2073897" cy="1843571"/>
          </a:xfrm>
          <a:prstGeom prst="rect">
            <a:avLst/>
          </a:prstGeom>
          <a:solidFill>
            <a:srgbClr val="FF00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7898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" descr="C:\Users\nrsak\Desktop\NewMaterials\1.NEW_Training\DEFAULTS\default_project\assets\images\logo_jiametric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515555" y="136898"/>
            <a:ext cx="2520280" cy="552212"/>
          </a:xfrm>
          <a:prstGeom prst="rect">
            <a:avLst/>
          </a:prstGeom>
          <a:noFill/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19A95755-0768-4EF9-9407-9920C77F694B}"/>
              </a:ext>
            </a:extLst>
          </p:cNvPr>
          <p:cNvSpPr txBox="1">
            <a:spLocks/>
          </p:cNvSpPr>
          <p:nvPr/>
        </p:nvSpPr>
        <p:spPr>
          <a:xfrm>
            <a:off x="172865" y="165890"/>
            <a:ext cx="15553728" cy="523220"/>
          </a:xfrm>
          <a:prstGeom prst="rect">
            <a:avLst/>
          </a:prstGeom>
          <a:solidFill>
            <a:srgbClr val="FF0066"/>
          </a:solidFill>
          <a:ln w="38100" cap="flat" cmpd="sng" algn="ctr">
            <a:solidFill>
              <a:srgbClr val="FF0066"/>
            </a:solidFill>
            <a:prstDash val="solid"/>
            <a:headEnd/>
            <a:tailEnd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R="0" indent="-480060" algn="ctr" defTabSz="91440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IN" sz="2800" b="1" spc="300" dirty="0" err="1">
                <a:solidFill>
                  <a:schemeClr val="bg1"/>
                </a:solidFill>
                <a:latin typeface="Bahnschrift SemiBold SemiConden" pitchFamily="34" charset="0"/>
                <a:ea typeface="Fira Code" pitchFamily="1" charset="0"/>
                <a:cs typeface="Fira Code" pitchFamily="1" charset="0"/>
              </a:rPr>
              <a:t>college_website</a:t>
            </a:r>
            <a:r>
              <a:rPr lang="en-IN" sz="2800" b="1" dirty="0">
                <a:solidFill>
                  <a:schemeClr val="bg1"/>
                </a:solidFill>
                <a:latin typeface="Bahnschrift SemiBold SemiConden" pitchFamily="34" charset="0"/>
                <a:ea typeface="Fira Code" pitchFamily="1" charset="0"/>
                <a:cs typeface="Fira Code" pitchFamily="1" charset="0"/>
              </a:rPr>
              <a:t> </a:t>
            </a:r>
            <a:r>
              <a:rPr lang="en-IN" sz="2800" b="1" dirty="0">
                <a:solidFill>
                  <a:schemeClr val="bg1">
                    <a:lumMod val="75000"/>
                  </a:schemeClr>
                </a:solidFill>
                <a:latin typeface="Bahnschrift SemiBold SemiConden" pitchFamily="34" charset="0"/>
                <a:ea typeface="Fira Code" pitchFamily="1" charset="0"/>
                <a:cs typeface="Fira Code" pitchFamily="1" charset="0"/>
              </a:rPr>
              <a:t>(Components)</a:t>
            </a:r>
            <a:endParaRPr lang="en-US" sz="2800" b="1" dirty="0">
              <a:solidFill>
                <a:schemeClr val="bg1">
                  <a:lumMod val="75000"/>
                </a:schemeClr>
              </a:solidFill>
              <a:latin typeface="Bahnschrift SemiBold SemiConden" pitchFamily="34" charset="0"/>
              <a:ea typeface="Fira Code" pitchFamily="1" charset="0"/>
              <a:cs typeface="Fira Code" pitchFamily="1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56DBB2D-73BD-4D76-8DC5-43F78BD387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282" y="7625730"/>
            <a:ext cx="16215065" cy="151502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E882EFC-8FA2-4A1C-977C-8F065E902E98}"/>
              </a:ext>
            </a:extLst>
          </p:cNvPr>
          <p:cNvSpPr/>
          <p:nvPr/>
        </p:nvSpPr>
        <p:spPr>
          <a:xfrm>
            <a:off x="1780281" y="7625730"/>
            <a:ext cx="16215065" cy="1515022"/>
          </a:xfrm>
          <a:prstGeom prst="rect">
            <a:avLst/>
          </a:prstGeom>
          <a:solidFill>
            <a:schemeClr val="accent6">
              <a:lumMod val="75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55772F3-847F-4090-9148-661E70A5B478}"/>
              </a:ext>
            </a:extLst>
          </p:cNvPr>
          <p:cNvSpPr/>
          <p:nvPr/>
        </p:nvSpPr>
        <p:spPr>
          <a:xfrm>
            <a:off x="2122157" y="8438964"/>
            <a:ext cx="15531312" cy="648072"/>
          </a:xfrm>
          <a:prstGeom prst="rect">
            <a:avLst/>
          </a:prstGeom>
          <a:solidFill>
            <a:srgbClr val="99FF33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E6A3491-CD17-44CB-A5F8-65121A99C7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281" y="3089226"/>
            <a:ext cx="16215065" cy="1515022"/>
          </a:xfrm>
          <a:prstGeom prst="rect">
            <a:avLst/>
          </a:prstGeom>
        </p:spPr>
      </p:pic>
      <p:sp>
        <p:nvSpPr>
          <p:cNvPr id="17" name="Subtitle 2">
            <a:extLst>
              <a:ext uri="{FF2B5EF4-FFF2-40B4-BE49-F238E27FC236}">
                <a16:creationId xmlns:a16="http://schemas.microsoft.com/office/drawing/2014/main" id="{5BEA86A6-67A2-4E7A-8CA1-805257EBE730}"/>
              </a:ext>
            </a:extLst>
          </p:cNvPr>
          <p:cNvSpPr txBox="1">
            <a:spLocks/>
          </p:cNvSpPr>
          <p:nvPr/>
        </p:nvSpPr>
        <p:spPr>
          <a:xfrm>
            <a:off x="889819" y="6316692"/>
            <a:ext cx="2520280" cy="523220"/>
          </a:xfrm>
          <a:prstGeom prst="rect">
            <a:avLst/>
          </a:prstGeom>
          <a:solidFill>
            <a:srgbClr val="99FF66"/>
          </a:solidFill>
          <a:ln w="38100" cap="flat" cmpd="sng" algn="ctr">
            <a:solidFill>
              <a:srgbClr val="99FF66"/>
            </a:solidFill>
            <a:prstDash val="solid"/>
            <a:headEnd/>
            <a:tailEnd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indent="-480060"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b="1" dirty="0">
                <a:solidFill>
                  <a:schemeClr val="tx1"/>
                </a:solidFill>
                <a:latin typeface="Roboto Condensed SemiBold" pitchFamily="2" charset="0"/>
                <a:ea typeface="Roboto Condensed SemiBold" pitchFamily="2" charset="0"/>
                <a:cs typeface="Fira Code" pitchFamily="1" charset="0"/>
              </a:rPr>
              <a:t>column</a:t>
            </a:r>
            <a:endParaRPr lang="en-US" sz="3200" b="1" dirty="0">
              <a:solidFill>
                <a:schemeClr val="tx1"/>
              </a:solidFill>
              <a:latin typeface="Roboto Condensed SemiBold" pitchFamily="2" charset="0"/>
              <a:ea typeface="Roboto Condensed SemiBold" pitchFamily="2" charset="0"/>
              <a:cs typeface="Fira Code" pitchFamily="1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8065CB1-93BA-4743-9D5E-F87CB34539B1}"/>
              </a:ext>
            </a:extLst>
          </p:cNvPr>
          <p:cNvSpPr/>
          <p:nvPr/>
        </p:nvSpPr>
        <p:spPr>
          <a:xfrm>
            <a:off x="2122157" y="7697738"/>
            <a:ext cx="15531312" cy="648072"/>
          </a:xfrm>
          <a:prstGeom prst="rect">
            <a:avLst/>
          </a:prstGeom>
          <a:solidFill>
            <a:srgbClr val="99FF33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CF2652F7-727D-4B09-B7EF-2DE6B5DEBDB7}"/>
              </a:ext>
            </a:extLst>
          </p:cNvPr>
          <p:cNvSpPr txBox="1">
            <a:spLocks/>
          </p:cNvSpPr>
          <p:nvPr/>
        </p:nvSpPr>
        <p:spPr>
          <a:xfrm>
            <a:off x="889819" y="1369242"/>
            <a:ext cx="2520280" cy="523220"/>
          </a:xfrm>
          <a:prstGeom prst="rect">
            <a:avLst/>
          </a:prstGeom>
          <a:solidFill>
            <a:srgbClr val="99FF66"/>
          </a:solidFill>
          <a:ln w="38100" cap="flat" cmpd="sng" algn="ctr">
            <a:solidFill>
              <a:srgbClr val="99FF66"/>
            </a:solidFill>
            <a:prstDash val="solid"/>
            <a:headEnd/>
            <a:tailEnd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indent="-480060"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b="1" dirty="0">
                <a:solidFill>
                  <a:schemeClr val="tx1"/>
                </a:solidFill>
                <a:latin typeface="Roboto Condensed SemiBold" pitchFamily="2" charset="0"/>
                <a:ea typeface="Roboto Condensed SemiBold" pitchFamily="2" charset="0"/>
                <a:cs typeface="Fira Code" pitchFamily="1" charset="0"/>
              </a:rPr>
              <a:t>1_navBar</a:t>
            </a:r>
            <a:endParaRPr lang="en-US" sz="3200" b="1" dirty="0">
              <a:solidFill>
                <a:schemeClr val="tx1"/>
              </a:solidFill>
              <a:latin typeface="Roboto Condensed SemiBold" pitchFamily="2" charset="0"/>
              <a:ea typeface="Roboto Condensed SemiBold" pitchFamily="2" charset="0"/>
              <a:cs typeface="Fira Code" pitchFamily="1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4501033-F3B3-45A3-A76E-97FDB169578A}"/>
              </a:ext>
            </a:extLst>
          </p:cNvPr>
          <p:cNvSpPr/>
          <p:nvPr/>
        </p:nvSpPr>
        <p:spPr>
          <a:xfrm>
            <a:off x="2312445" y="7773938"/>
            <a:ext cx="6210222" cy="427856"/>
          </a:xfrm>
          <a:prstGeom prst="rect">
            <a:avLst/>
          </a:prstGeom>
          <a:solidFill>
            <a:srgbClr val="FF00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4944534-C987-4129-83FA-473C98AEC639}"/>
              </a:ext>
            </a:extLst>
          </p:cNvPr>
          <p:cNvSpPr/>
          <p:nvPr/>
        </p:nvSpPr>
        <p:spPr>
          <a:xfrm>
            <a:off x="13347203" y="7750603"/>
            <a:ext cx="3545926" cy="427857"/>
          </a:xfrm>
          <a:prstGeom prst="rect">
            <a:avLst/>
          </a:prstGeom>
          <a:solidFill>
            <a:srgbClr val="FF00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5B50B38-9E88-4D6F-B8F3-2BEA8129EFEE}"/>
              </a:ext>
            </a:extLst>
          </p:cNvPr>
          <p:cNvSpPr/>
          <p:nvPr/>
        </p:nvSpPr>
        <p:spPr>
          <a:xfrm>
            <a:off x="2312445" y="8552356"/>
            <a:ext cx="4410022" cy="429580"/>
          </a:xfrm>
          <a:prstGeom prst="rect">
            <a:avLst/>
          </a:prstGeom>
          <a:solidFill>
            <a:srgbClr val="FF00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E104C5E-3D98-4A4F-B4EA-AC4061BCA6E1}"/>
              </a:ext>
            </a:extLst>
          </p:cNvPr>
          <p:cNvSpPr/>
          <p:nvPr/>
        </p:nvSpPr>
        <p:spPr>
          <a:xfrm>
            <a:off x="7730578" y="8554080"/>
            <a:ext cx="9352839" cy="427856"/>
          </a:xfrm>
          <a:prstGeom prst="rect">
            <a:avLst/>
          </a:prstGeom>
          <a:solidFill>
            <a:srgbClr val="FF00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383868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0D90EB4A-A8C7-4CCD-B8C2-45F7830B013C}"/>
              </a:ext>
            </a:extLst>
          </p:cNvPr>
          <p:cNvSpPr txBox="1">
            <a:spLocks/>
          </p:cNvSpPr>
          <p:nvPr/>
        </p:nvSpPr>
        <p:spPr>
          <a:xfrm>
            <a:off x="172865" y="165890"/>
            <a:ext cx="15553728" cy="523220"/>
          </a:xfrm>
          <a:prstGeom prst="rect">
            <a:avLst/>
          </a:prstGeom>
          <a:solidFill>
            <a:srgbClr val="FF0066"/>
          </a:solidFill>
          <a:ln w="38100" cap="flat" cmpd="sng" algn="ctr">
            <a:solidFill>
              <a:srgbClr val="FF0066"/>
            </a:solidFill>
            <a:prstDash val="solid"/>
            <a:headEnd/>
            <a:tailEnd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R="0" indent="-480060" algn="ctr" defTabSz="91440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IN" sz="2800" b="1" spc="300" dirty="0" err="1">
                <a:solidFill>
                  <a:schemeClr val="bg1"/>
                </a:solidFill>
                <a:latin typeface="Bahnschrift SemiBold SemiConden" pitchFamily="34" charset="0"/>
                <a:ea typeface="Fira Code" pitchFamily="1" charset="0"/>
                <a:cs typeface="Fira Code" pitchFamily="1" charset="0"/>
              </a:rPr>
              <a:t>college_website</a:t>
            </a:r>
            <a:r>
              <a:rPr lang="en-IN" sz="2800" b="1" dirty="0">
                <a:solidFill>
                  <a:schemeClr val="bg1"/>
                </a:solidFill>
                <a:latin typeface="Bahnschrift SemiBold SemiConden" pitchFamily="34" charset="0"/>
                <a:ea typeface="Fira Code" pitchFamily="1" charset="0"/>
                <a:cs typeface="Fira Code" pitchFamily="1" charset="0"/>
              </a:rPr>
              <a:t> </a:t>
            </a:r>
            <a:r>
              <a:rPr lang="en-IN" sz="2800" b="1" dirty="0">
                <a:solidFill>
                  <a:schemeClr val="bg1">
                    <a:lumMod val="75000"/>
                  </a:schemeClr>
                </a:solidFill>
                <a:latin typeface="Bahnschrift SemiBold SemiConden" pitchFamily="34" charset="0"/>
                <a:ea typeface="Fira Code" pitchFamily="1" charset="0"/>
                <a:cs typeface="Fira Code" pitchFamily="1" charset="0"/>
              </a:rPr>
              <a:t>(Components)</a:t>
            </a:r>
            <a:endParaRPr lang="en-US" sz="2800" b="1" dirty="0">
              <a:solidFill>
                <a:schemeClr val="bg1">
                  <a:lumMod val="75000"/>
                </a:schemeClr>
              </a:solidFill>
              <a:latin typeface="Bahnschrift SemiBold SemiConden" pitchFamily="34" charset="0"/>
              <a:ea typeface="Fira Code" pitchFamily="1" charset="0"/>
              <a:cs typeface="Fira Code" pitchFamily="1" charset="0"/>
            </a:endParaRP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A6E6249B-9DA8-4B36-AE82-A6F97701085B}"/>
              </a:ext>
            </a:extLst>
          </p:cNvPr>
          <p:cNvSpPr txBox="1">
            <a:spLocks/>
          </p:cNvSpPr>
          <p:nvPr/>
        </p:nvSpPr>
        <p:spPr>
          <a:xfrm>
            <a:off x="889819" y="1369242"/>
            <a:ext cx="2520280" cy="523220"/>
          </a:xfrm>
          <a:prstGeom prst="rect">
            <a:avLst/>
          </a:prstGeom>
          <a:solidFill>
            <a:srgbClr val="99FF66"/>
          </a:solidFill>
          <a:ln w="38100" cap="flat" cmpd="sng" algn="ctr">
            <a:solidFill>
              <a:srgbClr val="99FF66"/>
            </a:solidFill>
            <a:prstDash val="solid"/>
            <a:headEnd/>
            <a:tailEnd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indent="-480060"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b="1" dirty="0">
                <a:solidFill>
                  <a:schemeClr val="tx1"/>
                </a:solidFill>
                <a:latin typeface="Roboto Condensed SemiBold" pitchFamily="2" charset="0"/>
                <a:ea typeface="Roboto Condensed SemiBold" pitchFamily="2" charset="0"/>
                <a:cs typeface="Fira Code" pitchFamily="1" charset="0"/>
              </a:rPr>
              <a:t>10_eminent</a:t>
            </a:r>
            <a:endParaRPr lang="en-US" sz="3200" b="1" dirty="0">
              <a:solidFill>
                <a:schemeClr val="tx1"/>
              </a:solidFill>
              <a:latin typeface="Roboto Condensed SemiBold" pitchFamily="2" charset="0"/>
              <a:ea typeface="Roboto Condensed SemiBold" pitchFamily="2" charset="0"/>
              <a:cs typeface="Fira Code" pitchFamily="1" charset="0"/>
            </a:endParaRPr>
          </a:p>
        </p:txBody>
      </p:sp>
      <p:pic>
        <p:nvPicPr>
          <p:cNvPr id="6" name="Picture 2" descr="C:\Users\nrsak\Desktop\NewMaterials\1.NEW_Training\DEFAULTS\default_project\assets\images\logo_jiametric.png">
            <a:extLst>
              <a:ext uri="{FF2B5EF4-FFF2-40B4-BE49-F238E27FC236}">
                <a16:creationId xmlns:a16="http://schemas.microsoft.com/office/drawing/2014/main" id="{30BEE2AA-1D64-4238-822B-A0661B5418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515555" y="136898"/>
            <a:ext cx="2520280" cy="552212"/>
          </a:xfrm>
          <a:prstGeom prst="rect">
            <a:avLst/>
          </a:prstGeom>
          <a:noFill/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DBD2AF3-1F07-42F0-8512-71C6161660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6144" y="6983405"/>
            <a:ext cx="12466606" cy="511256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569651D-7901-4E89-B9AA-170CF76651B6}"/>
              </a:ext>
            </a:extLst>
          </p:cNvPr>
          <p:cNvSpPr/>
          <p:nvPr/>
        </p:nvSpPr>
        <p:spPr>
          <a:xfrm>
            <a:off x="3426144" y="6983405"/>
            <a:ext cx="12466606" cy="5112568"/>
          </a:xfrm>
          <a:prstGeom prst="rect">
            <a:avLst/>
          </a:prstGeom>
          <a:solidFill>
            <a:schemeClr val="accent6">
              <a:lumMod val="75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F65158F-E432-47B6-A5A0-C27A59F23154}"/>
              </a:ext>
            </a:extLst>
          </p:cNvPr>
          <p:cNvSpPr/>
          <p:nvPr/>
        </p:nvSpPr>
        <p:spPr>
          <a:xfrm>
            <a:off x="3770139" y="9857978"/>
            <a:ext cx="11539193" cy="2016224"/>
          </a:xfrm>
          <a:prstGeom prst="rect">
            <a:avLst/>
          </a:prstGeom>
          <a:solidFill>
            <a:srgbClr val="99FF33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E49C481-FBCA-4AA3-8E98-035701E8F131}"/>
              </a:ext>
            </a:extLst>
          </p:cNvPr>
          <p:cNvSpPr/>
          <p:nvPr/>
        </p:nvSpPr>
        <p:spPr>
          <a:xfrm>
            <a:off x="3770139" y="7268564"/>
            <a:ext cx="11534954" cy="2367643"/>
          </a:xfrm>
          <a:prstGeom prst="rect">
            <a:avLst/>
          </a:prstGeom>
          <a:solidFill>
            <a:srgbClr val="99FF33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7CB89CD-F091-4247-8490-9B95A4C147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4465" y="2477731"/>
            <a:ext cx="8096644" cy="3320442"/>
          </a:xfrm>
          <a:prstGeom prst="rect">
            <a:avLst/>
          </a:prstGeom>
        </p:spPr>
      </p:pic>
      <p:sp>
        <p:nvSpPr>
          <p:cNvPr id="16" name="Subtitle 2">
            <a:extLst>
              <a:ext uri="{FF2B5EF4-FFF2-40B4-BE49-F238E27FC236}">
                <a16:creationId xmlns:a16="http://schemas.microsoft.com/office/drawing/2014/main" id="{D314E7DC-5339-4ECB-923A-ACC1A5E414C9}"/>
              </a:ext>
            </a:extLst>
          </p:cNvPr>
          <p:cNvSpPr txBox="1">
            <a:spLocks/>
          </p:cNvSpPr>
          <p:nvPr/>
        </p:nvSpPr>
        <p:spPr>
          <a:xfrm>
            <a:off x="879302" y="5847542"/>
            <a:ext cx="2520280" cy="523220"/>
          </a:xfrm>
          <a:prstGeom prst="rect">
            <a:avLst/>
          </a:prstGeom>
          <a:solidFill>
            <a:srgbClr val="99FF66"/>
          </a:solidFill>
          <a:ln w="38100" cap="flat" cmpd="sng" algn="ctr">
            <a:solidFill>
              <a:srgbClr val="99FF66"/>
            </a:solidFill>
            <a:prstDash val="solid"/>
            <a:headEnd/>
            <a:tailEnd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indent="-480060"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b="1" dirty="0" err="1">
                <a:solidFill>
                  <a:schemeClr val="tx1"/>
                </a:solidFill>
                <a:latin typeface="Roboto Condensed SemiBold" pitchFamily="2" charset="0"/>
                <a:ea typeface="Roboto Condensed SemiBold" pitchFamily="2" charset="0"/>
                <a:cs typeface="Fira Code" pitchFamily="1" charset="0"/>
              </a:rPr>
              <a:t>subColumn</a:t>
            </a:r>
            <a:endParaRPr lang="en-US" sz="3200" b="1" dirty="0">
              <a:solidFill>
                <a:schemeClr val="tx1"/>
              </a:solidFill>
              <a:latin typeface="Roboto Condensed SemiBold" pitchFamily="2" charset="0"/>
              <a:ea typeface="Roboto Condensed SemiBold" pitchFamily="2" charset="0"/>
              <a:cs typeface="Fira Code" pitchFamily="1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8D6DCA9-50EB-4268-B217-14F1C49C5FC5}"/>
              </a:ext>
            </a:extLst>
          </p:cNvPr>
          <p:cNvSpPr/>
          <p:nvPr/>
        </p:nvSpPr>
        <p:spPr>
          <a:xfrm>
            <a:off x="4000499" y="7420965"/>
            <a:ext cx="11074895" cy="2016224"/>
          </a:xfrm>
          <a:prstGeom prst="rect">
            <a:avLst/>
          </a:prstGeom>
          <a:solidFill>
            <a:srgbClr val="FF00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253F625-C4DC-4D36-BD9F-2689DBD9AB4E}"/>
              </a:ext>
            </a:extLst>
          </p:cNvPr>
          <p:cNvSpPr/>
          <p:nvPr/>
        </p:nvSpPr>
        <p:spPr>
          <a:xfrm>
            <a:off x="4045372" y="9944304"/>
            <a:ext cx="2073896" cy="1843571"/>
          </a:xfrm>
          <a:prstGeom prst="rect">
            <a:avLst/>
          </a:prstGeom>
          <a:solidFill>
            <a:srgbClr val="FF00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B09960D-78C0-4E49-9B33-BB6CCDBFC1A8}"/>
              </a:ext>
            </a:extLst>
          </p:cNvPr>
          <p:cNvSpPr/>
          <p:nvPr/>
        </p:nvSpPr>
        <p:spPr>
          <a:xfrm>
            <a:off x="6243832" y="9944304"/>
            <a:ext cx="2073897" cy="1843571"/>
          </a:xfrm>
          <a:prstGeom prst="rect">
            <a:avLst/>
          </a:prstGeom>
          <a:solidFill>
            <a:srgbClr val="FF00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63B75FF-7120-4C97-B58D-76D001DC1FCC}"/>
              </a:ext>
            </a:extLst>
          </p:cNvPr>
          <p:cNvSpPr/>
          <p:nvPr/>
        </p:nvSpPr>
        <p:spPr>
          <a:xfrm>
            <a:off x="8425103" y="9944304"/>
            <a:ext cx="2073897" cy="1843571"/>
          </a:xfrm>
          <a:prstGeom prst="rect">
            <a:avLst/>
          </a:prstGeom>
          <a:solidFill>
            <a:srgbClr val="FF00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AD91FAE-78E5-4964-A5E7-A08C012B3B6A}"/>
              </a:ext>
            </a:extLst>
          </p:cNvPr>
          <p:cNvSpPr/>
          <p:nvPr/>
        </p:nvSpPr>
        <p:spPr>
          <a:xfrm>
            <a:off x="10628177" y="9944304"/>
            <a:ext cx="2073897" cy="1843571"/>
          </a:xfrm>
          <a:prstGeom prst="rect">
            <a:avLst/>
          </a:prstGeom>
          <a:solidFill>
            <a:srgbClr val="FF00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99BD98C-31BD-427E-AB4B-39F8CE476702}"/>
              </a:ext>
            </a:extLst>
          </p:cNvPr>
          <p:cNvSpPr/>
          <p:nvPr/>
        </p:nvSpPr>
        <p:spPr>
          <a:xfrm>
            <a:off x="12880660" y="9944304"/>
            <a:ext cx="2073897" cy="1843571"/>
          </a:xfrm>
          <a:prstGeom prst="rect">
            <a:avLst/>
          </a:prstGeom>
          <a:solidFill>
            <a:srgbClr val="FF00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BD9014C-A71C-4ABF-8238-D7B0762CA679}"/>
              </a:ext>
            </a:extLst>
          </p:cNvPr>
          <p:cNvSpPr/>
          <p:nvPr/>
        </p:nvSpPr>
        <p:spPr>
          <a:xfrm>
            <a:off x="4198640" y="7586794"/>
            <a:ext cx="10634464" cy="1636541"/>
          </a:xfrm>
          <a:prstGeom prst="rect">
            <a:avLst/>
          </a:prstGeom>
          <a:solidFill>
            <a:schemeClr val="accent1">
              <a:lumMod val="75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154C944-EC96-41D7-A890-4460C98F782D}"/>
              </a:ext>
            </a:extLst>
          </p:cNvPr>
          <p:cNvSpPr/>
          <p:nvPr/>
        </p:nvSpPr>
        <p:spPr>
          <a:xfrm>
            <a:off x="4269051" y="10121356"/>
            <a:ext cx="1691285" cy="1489466"/>
          </a:xfrm>
          <a:prstGeom prst="rect">
            <a:avLst/>
          </a:prstGeom>
          <a:solidFill>
            <a:schemeClr val="accent1">
              <a:lumMod val="75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C38E2EC-E64F-43A8-923E-FB3C2C93DF5A}"/>
              </a:ext>
            </a:extLst>
          </p:cNvPr>
          <p:cNvSpPr/>
          <p:nvPr/>
        </p:nvSpPr>
        <p:spPr>
          <a:xfrm>
            <a:off x="6435137" y="10141445"/>
            <a:ext cx="1691285" cy="1489466"/>
          </a:xfrm>
          <a:prstGeom prst="rect">
            <a:avLst/>
          </a:prstGeom>
          <a:solidFill>
            <a:schemeClr val="accent1">
              <a:lumMod val="75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82D3F7E-587A-4636-9F85-97828FD07EF2}"/>
              </a:ext>
            </a:extLst>
          </p:cNvPr>
          <p:cNvSpPr/>
          <p:nvPr/>
        </p:nvSpPr>
        <p:spPr>
          <a:xfrm>
            <a:off x="8588637" y="10141445"/>
            <a:ext cx="1691285" cy="1489466"/>
          </a:xfrm>
          <a:prstGeom prst="rect">
            <a:avLst/>
          </a:prstGeom>
          <a:solidFill>
            <a:schemeClr val="accent1">
              <a:lumMod val="75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EC23BE4-A11C-441A-9CF6-41656C12193C}"/>
              </a:ext>
            </a:extLst>
          </p:cNvPr>
          <p:cNvSpPr/>
          <p:nvPr/>
        </p:nvSpPr>
        <p:spPr>
          <a:xfrm>
            <a:off x="10856214" y="10121356"/>
            <a:ext cx="1691285" cy="1489466"/>
          </a:xfrm>
          <a:prstGeom prst="rect">
            <a:avLst/>
          </a:prstGeom>
          <a:solidFill>
            <a:schemeClr val="accent1">
              <a:lumMod val="75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E7DA120-6598-4EA0-96B6-EA14D28DC72F}"/>
              </a:ext>
            </a:extLst>
          </p:cNvPr>
          <p:cNvSpPr/>
          <p:nvPr/>
        </p:nvSpPr>
        <p:spPr>
          <a:xfrm>
            <a:off x="13071965" y="10103345"/>
            <a:ext cx="1691285" cy="1489466"/>
          </a:xfrm>
          <a:prstGeom prst="rect">
            <a:avLst/>
          </a:prstGeom>
          <a:solidFill>
            <a:schemeClr val="accent1">
              <a:lumMod val="75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21756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nrsak\Desktop\NewMaterials\1.NEW_Training\DEFAULTS\default_project\assets\images\logo_jiametric.png">
            <a:extLst>
              <a:ext uri="{FF2B5EF4-FFF2-40B4-BE49-F238E27FC236}">
                <a16:creationId xmlns:a16="http://schemas.microsoft.com/office/drawing/2014/main" id="{C13EC4F6-0187-4DCC-A19F-1B71DC1C80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515555" y="136898"/>
            <a:ext cx="2520280" cy="552212"/>
          </a:xfrm>
          <a:prstGeom prst="rect">
            <a:avLst/>
          </a:prstGeom>
          <a:noFill/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BAF9E590-C8F9-4C0B-8992-E3C2C4DCC4A7}"/>
              </a:ext>
            </a:extLst>
          </p:cNvPr>
          <p:cNvSpPr txBox="1">
            <a:spLocks/>
          </p:cNvSpPr>
          <p:nvPr/>
        </p:nvSpPr>
        <p:spPr>
          <a:xfrm>
            <a:off x="172865" y="165890"/>
            <a:ext cx="15553728" cy="523220"/>
          </a:xfrm>
          <a:prstGeom prst="rect">
            <a:avLst/>
          </a:prstGeom>
          <a:solidFill>
            <a:srgbClr val="FF0066"/>
          </a:solidFill>
          <a:ln w="38100" cap="flat" cmpd="sng" algn="ctr">
            <a:solidFill>
              <a:srgbClr val="FF0066"/>
            </a:solidFill>
            <a:prstDash val="solid"/>
            <a:headEnd/>
            <a:tailEnd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R="0" indent="-480060" algn="ctr" defTabSz="91440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IN" sz="2800" b="1" spc="300" dirty="0" err="1">
                <a:solidFill>
                  <a:schemeClr val="bg1"/>
                </a:solidFill>
                <a:latin typeface="Bahnschrift SemiBold SemiConden" pitchFamily="34" charset="0"/>
                <a:ea typeface="Fira Code" pitchFamily="1" charset="0"/>
                <a:cs typeface="Fira Code" pitchFamily="1" charset="0"/>
              </a:rPr>
              <a:t>college_website</a:t>
            </a:r>
            <a:r>
              <a:rPr lang="en-IN" sz="2800" b="1" dirty="0">
                <a:solidFill>
                  <a:schemeClr val="bg1"/>
                </a:solidFill>
                <a:latin typeface="Bahnschrift SemiBold SemiConden" pitchFamily="34" charset="0"/>
                <a:ea typeface="Fira Code" pitchFamily="1" charset="0"/>
                <a:cs typeface="Fira Code" pitchFamily="1" charset="0"/>
              </a:rPr>
              <a:t> </a:t>
            </a:r>
            <a:r>
              <a:rPr lang="en-IN" sz="2800" b="1" dirty="0">
                <a:solidFill>
                  <a:schemeClr val="bg1">
                    <a:lumMod val="75000"/>
                  </a:schemeClr>
                </a:solidFill>
                <a:latin typeface="Bahnschrift SemiBold SemiConden" pitchFamily="34" charset="0"/>
                <a:ea typeface="Fira Code" pitchFamily="1" charset="0"/>
                <a:cs typeface="Fira Code" pitchFamily="1" charset="0"/>
              </a:rPr>
              <a:t>(Components)</a:t>
            </a:r>
            <a:endParaRPr lang="en-US" sz="2800" b="1" dirty="0">
              <a:solidFill>
                <a:schemeClr val="bg1">
                  <a:lumMod val="75000"/>
                </a:schemeClr>
              </a:solidFill>
              <a:latin typeface="Bahnschrift SemiBold SemiConden" pitchFamily="34" charset="0"/>
              <a:ea typeface="Fira Code" pitchFamily="1" charset="0"/>
              <a:cs typeface="Fira Code" pitchFamily="1" charset="0"/>
            </a:endParaRP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4691DDB1-1672-42B5-8B95-5363E5B51F49}"/>
              </a:ext>
            </a:extLst>
          </p:cNvPr>
          <p:cNvSpPr txBox="1">
            <a:spLocks/>
          </p:cNvSpPr>
          <p:nvPr/>
        </p:nvSpPr>
        <p:spPr>
          <a:xfrm>
            <a:off x="889819" y="1369242"/>
            <a:ext cx="2520280" cy="523220"/>
          </a:xfrm>
          <a:prstGeom prst="rect">
            <a:avLst/>
          </a:prstGeom>
          <a:solidFill>
            <a:srgbClr val="99FF66"/>
          </a:solidFill>
          <a:ln w="38100" cap="flat" cmpd="sng" algn="ctr">
            <a:solidFill>
              <a:srgbClr val="99FF66"/>
            </a:solidFill>
            <a:prstDash val="solid"/>
            <a:headEnd/>
            <a:tailEnd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indent="-480060"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b="1" dirty="0">
                <a:solidFill>
                  <a:schemeClr val="tx1"/>
                </a:solidFill>
                <a:latin typeface="Roboto Condensed SemiBold" pitchFamily="2" charset="0"/>
                <a:ea typeface="Roboto Condensed SemiBold" pitchFamily="2" charset="0"/>
                <a:cs typeface="Fira Code" pitchFamily="1" charset="0"/>
              </a:rPr>
              <a:t>11_faqs</a:t>
            </a:r>
            <a:endParaRPr lang="en-US" sz="3200" b="1" dirty="0">
              <a:solidFill>
                <a:schemeClr val="tx1"/>
              </a:solidFill>
              <a:latin typeface="Roboto Condensed SemiBold" pitchFamily="2" charset="0"/>
              <a:ea typeface="Roboto Condensed SemiBold" pitchFamily="2" charset="0"/>
              <a:cs typeface="Fira Code" pitchFamily="1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EC9DED1-BCBE-425B-8246-B193A8F523D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4773" y="1858993"/>
            <a:ext cx="5776027" cy="39550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F9673CB-BF5D-43A5-BD89-C27A07DBDF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4295" y="6237829"/>
            <a:ext cx="8856984" cy="606473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ABFCC58-4CA8-4519-83D1-DC89B8EF4594}"/>
              </a:ext>
            </a:extLst>
          </p:cNvPr>
          <p:cNvSpPr/>
          <p:nvPr/>
        </p:nvSpPr>
        <p:spPr>
          <a:xfrm>
            <a:off x="5199353" y="6237829"/>
            <a:ext cx="8856984" cy="6064736"/>
          </a:xfrm>
          <a:prstGeom prst="rect">
            <a:avLst/>
          </a:prstGeom>
          <a:solidFill>
            <a:schemeClr val="accent6">
              <a:lumMod val="75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A76F74E0-03AD-404D-B654-EA6D0B8EEA84}"/>
              </a:ext>
            </a:extLst>
          </p:cNvPr>
          <p:cNvSpPr txBox="1">
            <a:spLocks/>
          </p:cNvSpPr>
          <p:nvPr/>
        </p:nvSpPr>
        <p:spPr>
          <a:xfrm>
            <a:off x="879302" y="5847542"/>
            <a:ext cx="2520280" cy="523220"/>
          </a:xfrm>
          <a:prstGeom prst="rect">
            <a:avLst/>
          </a:prstGeom>
          <a:solidFill>
            <a:srgbClr val="99FF66"/>
          </a:solidFill>
          <a:ln w="38100" cap="flat" cmpd="sng" algn="ctr">
            <a:solidFill>
              <a:srgbClr val="99FF66"/>
            </a:solidFill>
            <a:prstDash val="solid"/>
            <a:headEnd/>
            <a:tailEnd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indent="-480060"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b="1" dirty="0">
                <a:solidFill>
                  <a:schemeClr val="tx1"/>
                </a:solidFill>
                <a:latin typeface="Roboto Condensed SemiBold" pitchFamily="2" charset="0"/>
                <a:ea typeface="Roboto Condensed SemiBold" pitchFamily="2" charset="0"/>
                <a:cs typeface="Fira Code" pitchFamily="1" charset="0"/>
              </a:rPr>
              <a:t>component</a:t>
            </a:r>
            <a:endParaRPr lang="en-US" sz="3200" b="1" dirty="0">
              <a:solidFill>
                <a:schemeClr val="tx1"/>
              </a:solidFill>
              <a:latin typeface="Roboto Condensed SemiBold" pitchFamily="2" charset="0"/>
              <a:ea typeface="Roboto Condensed SemiBold" pitchFamily="2" charset="0"/>
              <a:cs typeface="Fira Code" pitchFamily="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445697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nrsak\Desktop\NewMaterials\1.NEW_Training\DEFAULTS\default_project\assets\images\logo_jiametric.png">
            <a:extLst>
              <a:ext uri="{FF2B5EF4-FFF2-40B4-BE49-F238E27FC236}">
                <a16:creationId xmlns:a16="http://schemas.microsoft.com/office/drawing/2014/main" id="{C13EC4F6-0187-4DCC-A19F-1B71DC1C80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515555" y="136898"/>
            <a:ext cx="2520280" cy="552212"/>
          </a:xfrm>
          <a:prstGeom prst="rect">
            <a:avLst/>
          </a:prstGeom>
          <a:noFill/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BAF9E590-C8F9-4C0B-8992-E3C2C4DCC4A7}"/>
              </a:ext>
            </a:extLst>
          </p:cNvPr>
          <p:cNvSpPr txBox="1">
            <a:spLocks/>
          </p:cNvSpPr>
          <p:nvPr/>
        </p:nvSpPr>
        <p:spPr>
          <a:xfrm>
            <a:off x="172865" y="165890"/>
            <a:ext cx="15553728" cy="523220"/>
          </a:xfrm>
          <a:prstGeom prst="rect">
            <a:avLst/>
          </a:prstGeom>
          <a:solidFill>
            <a:srgbClr val="FF0066"/>
          </a:solidFill>
          <a:ln w="38100" cap="flat" cmpd="sng" algn="ctr">
            <a:solidFill>
              <a:srgbClr val="FF0066"/>
            </a:solidFill>
            <a:prstDash val="solid"/>
            <a:headEnd/>
            <a:tailEnd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R="0" indent="-480060" algn="ctr" defTabSz="91440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IN" sz="2800" b="1" spc="300" dirty="0" err="1">
                <a:solidFill>
                  <a:schemeClr val="bg1"/>
                </a:solidFill>
                <a:latin typeface="Bahnschrift SemiBold SemiConden" pitchFamily="34" charset="0"/>
                <a:ea typeface="Fira Code" pitchFamily="1" charset="0"/>
                <a:cs typeface="Fira Code" pitchFamily="1" charset="0"/>
              </a:rPr>
              <a:t>college_website</a:t>
            </a:r>
            <a:r>
              <a:rPr lang="en-IN" sz="2800" b="1" dirty="0">
                <a:solidFill>
                  <a:schemeClr val="bg1"/>
                </a:solidFill>
                <a:latin typeface="Bahnschrift SemiBold SemiConden" pitchFamily="34" charset="0"/>
                <a:ea typeface="Fira Code" pitchFamily="1" charset="0"/>
                <a:cs typeface="Fira Code" pitchFamily="1" charset="0"/>
              </a:rPr>
              <a:t> </a:t>
            </a:r>
            <a:r>
              <a:rPr lang="en-IN" sz="2800" b="1" dirty="0">
                <a:solidFill>
                  <a:schemeClr val="bg1">
                    <a:lumMod val="75000"/>
                  </a:schemeClr>
                </a:solidFill>
                <a:latin typeface="Bahnschrift SemiBold SemiConden" pitchFamily="34" charset="0"/>
                <a:ea typeface="Fira Code" pitchFamily="1" charset="0"/>
                <a:cs typeface="Fira Code" pitchFamily="1" charset="0"/>
              </a:rPr>
              <a:t>(Components)</a:t>
            </a:r>
            <a:endParaRPr lang="en-US" sz="2800" b="1" dirty="0">
              <a:solidFill>
                <a:schemeClr val="bg1">
                  <a:lumMod val="75000"/>
                </a:schemeClr>
              </a:solidFill>
              <a:latin typeface="Bahnschrift SemiBold SemiConden" pitchFamily="34" charset="0"/>
              <a:ea typeface="Fira Code" pitchFamily="1" charset="0"/>
              <a:cs typeface="Fira Code" pitchFamily="1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9C3B469-F80A-4431-9347-E8FD300949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4295" y="6237829"/>
            <a:ext cx="8856984" cy="606473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293585C-9B73-4CF1-BBAD-67EB693BB575}"/>
              </a:ext>
            </a:extLst>
          </p:cNvPr>
          <p:cNvSpPr/>
          <p:nvPr/>
        </p:nvSpPr>
        <p:spPr>
          <a:xfrm>
            <a:off x="5199353" y="6237829"/>
            <a:ext cx="8856984" cy="6064736"/>
          </a:xfrm>
          <a:prstGeom prst="rect">
            <a:avLst/>
          </a:prstGeom>
          <a:solidFill>
            <a:schemeClr val="accent6">
              <a:lumMod val="75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8D3469-C6B7-450B-A357-507728810FF1}"/>
              </a:ext>
            </a:extLst>
          </p:cNvPr>
          <p:cNvSpPr/>
          <p:nvPr/>
        </p:nvSpPr>
        <p:spPr>
          <a:xfrm>
            <a:off x="5487385" y="6998619"/>
            <a:ext cx="8280920" cy="5000872"/>
          </a:xfrm>
          <a:prstGeom prst="rect">
            <a:avLst/>
          </a:prstGeom>
          <a:solidFill>
            <a:srgbClr val="99FF33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35636F0-B177-4B0D-B32A-BDFAE130123B}"/>
              </a:ext>
            </a:extLst>
          </p:cNvPr>
          <p:cNvSpPr/>
          <p:nvPr/>
        </p:nvSpPr>
        <p:spPr>
          <a:xfrm>
            <a:off x="5487773" y="6356614"/>
            <a:ext cx="8280920" cy="549036"/>
          </a:xfrm>
          <a:prstGeom prst="rect">
            <a:avLst/>
          </a:prstGeom>
          <a:solidFill>
            <a:srgbClr val="99FF33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AEBCC1F-395E-493E-82C9-A9DB595D03E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4773" y="1858993"/>
            <a:ext cx="5776027" cy="3955080"/>
          </a:xfrm>
          <a:prstGeom prst="rect">
            <a:avLst/>
          </a:prstGeom>
        </p:spPr>
      </p:pic>
      <p:sp>
        <p:nvSpPr>
          <p:cNvPr id="16" name="Subtitle 2">
            <a:extLst>
              <a:ext uri="{FF2B5EF4-FFF2-40B4-BE49-F238E27FC236}">
                <a16:creationId xmlns:a16="http://schemas.microsoft.com/office/drawing/2014/main" id="{FFAB723A-31DF-4B5E-8F0B-09AA9837E29D}"/>
              </a:ext>
            </a:extLst>
          </p:cNvPr>
          <p:cNvSpPr txBox="1">
            <a:spLocks/>
          </p:cNvSpPr>
          <p:nvPr/>
        </p:nvSpPr>
        <p:spPr>
          <a:xfrm>
            <a:off x="879302" y="5847542"/>
            <a:ext cx="2520280" cy="523220"/>
          </a:xfrm>
          <a:prstGeom prst="rect">
            <a:avLst/>
          </a:prstGeom>
          <a:solidFill>
            <a:srgbClr val="99FF66"/>
          </a:solidFill>
          <a:ln w="38100" cap="flat" cmpd="sng" algn="ctr">
            <a:solidFill>
              <a:srgbClr val="99FF66"/>
            </a:solidFill>
            <a:prstDash val="solid"/>
            <a:headEnd/>
            <a:tailEnd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indent="-480060"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b="1" dirty="0">
                <a:solidFill>
                  <a:schemeClr val="tx1"/>
                </a:solidFill>
                <a:latin typeface="Roboto Condensed SemiBold" pitchFamily="2" charset="0"/>
                <a:ea typeface="Roboto Condensed SemiBold" pitchFamily="2" charset="0"/>
                <a:cs typeface="Fira Code" pitchFamily="1" charset="0"/>
              </a:rPr>
              <a:t>row</a:t>
            </a:r>
            <a:endParaRPr lang="en-US" sz="3200" b="1" dirty="0">
              <a:solidFill>
                <a:schemeClr val="tx1"/>
              </a:solidFill>
              <a:latin typeface="Roboto Condensed SemiBold" pitchFamily="2" charset="0"/>
              <a:ea typeface="Roboto Condensed SemiBold" pitchFamily="2" charset="0"/>
              <a:cs typeface="Fira Code" pitchFamily="1" charset="0"/>
            </a:endParaRP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ABC66D9A-A840-465F-B823-082FECE977D4}"/>
              </a:ext>
            </a:extLst>
          </p:cNvPr>
          <p:cNvSpPr txBox="1">
            <a:spLocks/>
          </p:cNvSpPr>
          <p:nvPr/>
        </p:nvSpPr>
        <p:spPr>
          <a:xfrm>
            <a:off x="889819" y="1369242"/>
            <a:ext cx="2520280" cy="523220"/>
          </a:xfrm>
          <a:prstGeom prst="rect">
            <a:avLst/>
          </a:prstGeom>
          <a:solidFill>
            <a:srgbClr val="99FF66"/>
          </a:solidFill>
          <a:ln w="38100" cap="flat" cmpd="sng" algn="ctr">
            <a:solidFill>
              <a:srgbClr val="99FF66"/>
            </a:solidFill>
            <a:prstDash val="solid"/>
            <a:headEnd/>
            <a:tailEnd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indent="-480060"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b="1" dirty="0">
                <a:solidFill>
                  <a:schemeClr val="tx1"/>
                </a:solidFill>
                <a:latin typeface="Roboto Condensed SemiBold" pitchFamily="2" charset="0"/>
                <a:ea typeface="Roboto Condensed SemiBold" pitchFamily="2" charset="0"/>
                <a:cs typeface="Fira Code" pitchFamily="1" charset="0"/>
              </a:rPr>
              <a:t>11_faqs</a:t>
            </a:r>
            <a:endParaRPr lang="en-US" sz="3200" b="1" dirty="0">
              <a:solidFill>
                <a:schemeClr val="tx1"/>
              </a:solidFill>
              <a:latin typeface="Roboto Condensed SemiBold" pitchFamily="2" charset="0"/>
              <a:ea typeface="Roboto Condensed SemiBold" pitchFamily="2" charset="0"/>
              <a:cs typeface="Fira Code" pitchFamily="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50589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nrsak\Desktop\NewMaterials\1.NEW_Training\DEFAULTS\default_project\assets\images\logo_jiametric.png">
            <a:extLst>
              <a:ext uri="{FF2B5EF4-FFF2-40B4-BE49-F238E27FC236}">
                <a16:creationId xmlns:a16="http://schemas.microsoft.com/office/drawing/2014/main" id="{C13EC4F6-0187-4DCC-A19F-1B71DC1C80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515555" y="136898"/>
            <a:ext cx="2520280" cy="552212"/>
          </a:xfrm>
          <a:prstGeom prst="rect">
            <a:avLst/>
          </a:prstGeom>
          <a:noFill/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BAF9E590-C8F9-4C0B-8992-E3C2C4DCC4A7}"/>
              </a:ext>
            </a:extLst>
          </p:cNvPr>
          <p:cNvSpPr txBox="1">
            <a:spLocks/>
          </p:cNvSpPr>
          <p:nvPr/>
        </p:nvSpPr>
        <p:spPr>
          <a:xfrm>
            <a:off x="172865" y="165890"/>
            <a:ext cx="15553728" cy="523220"/>
          </a:xfrm>
          <a:prstGeom prst="rect">
            <a:avLst/>
          </a:prstGeom>
          <a:solidFill>
            <a:srgbClr val="FF0066"/>
          </a:solidFill>
          <a:ln w="38100" cap="flat" cmpd="sng" algn="ctr">
            <a:solidFill>
              <a:srgbClr val="FF0066"/>
            </a:solidFill>
            <a:prstDash val="solid"/>
            <a:headEnd/>
            <a:tailEnd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R="0" indent="-480060" algn="ctr" defTabSz="91440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IN" sz="2800" b="1" spc="300" dirty="0" err="1">
                <a:solidFill>
                  <a:schemeClr val="bg1"/>
                </a:solidFill>
                <a:latin typeface="Bahnschrift SemiBold SemiConden" pitchFamily="34" charset="0"/>
                <a:ea typeface="Fira Code" pitchFamily="1" charset="0"/>
                <a:cs typeface="Fira Code" pitchFamily="1" charset="0"/>
              </a:rPr>
              <a:t>college_website</a:t>
            </a:r>
            <a:r>
              <a:rPr lang="en-IN" sz="2800" b="1" dirty="0">
                <a:solidFill>
                  <a:schemeClr val="bg1"/>
                </a:solidFill>
                <a:latin typeface="Bahnschrift SemiBold SemiConden" pitchFamily="34" charset="0"/>
                <a:ea typeface="Fira Code" pitchFamily="1" charset="0"/>
                <a:cs typeface="Fira Code" pitchFamily="1" charset="0"/>
              </a:rPr>
              <a:t> </a:t>
            </a:r>
            <a:r>
              <a:rPr lang="en-IN" sz="2800" b="1" dirty="0">
                <a:solidFill>
                  <a:schemeClr val="bg1">
                    <a:lumMod val="75000"/>
                  </a:schemeClr>
                </a:solidFill>
                <a:latin typeface="Bahnschrift SemiBold SemiConden" pitchFamily="34" charset="0"/>
                <a:ea typeface="Fira Code" pitchFamily="1" charset="0"/>
                <a:cs typeface="Fira Code" pitchFamily="1" charset="0"/>
              </a:rPr>
              <a:t>(Components)</a:t>
            </a:r>
            <a:endParaRPr lang="en-US" sz="2800" b="1" dirty="0">
              <a:solidFill>
                <a:schemeClr val="bg1">
                  <a:lumMod val="75000"/>
                </a:schemeClr>
              </a:solidFill>
              <a:latin typeface="Bahnschrift SemiBold SemiConden" pitchFamily="34" charset="0"/>
              <a:ea typeface="Fira Code" pitchFamily="1" charset="0"/>
              <a:cs typeface="Fira Code" pitchFamily="1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9C3B469-F80A-4431-9347-E8FD300949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4295" y="6237829"/>
            <a:ext cx="8856984" cy="606473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293585C-9B73-4CF1-BBAD-67EB693BB575}"/>
              </a:ext>
            </a:extLst>
          </p:cNvPr>
          <p:cNvSpPr/>
          <p:nvPr/>
        </p:nvSpPr>
        <p:spPr>
          <a:xfrm>
            <a:off x="5199353" y="6237829"/>
            <a:ext cx="8856984" cy="6064736"/>
          </a:xfrm>
          <a:prstGeom prst="rect">
            <a:avLst/>
          </a:prstGeom>
          <a:solidFill>
            <a:schemeClr val="accent6">
              <a:lumMod val="75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8D3469-C6B7-450B-A357-507728810FF1}"/>
              </a:ext>
            </a:extLst>
          </p:cNvPr>
          <p:cNvSpPr/>
          <p:nvPr/>
        </p:nvSpPr>
        <p:spPr>
          <a:xfrm>
            <a:off x="5487385" y="6998619"/>
            <a:ext cx="8280920" cy="5000872"/>
          </a:xfrm>
          <a:prstGeom prst="rect">
            <a:avLst/>
          </a:prstGeom>
          <a:solidFill>
            <a:srgbClr val="99FF33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35636F0-B177-4B0D-B32A-BDFAE130123B}"/>
              </a:ext>
            </a:extLst>
          </p:cNvPr>
          <p:cNvSpPr/>
          <p:nvPr/>
        </p:nvSpPr>
        <p:spPr>
          <a:xfrm>
            <a:off x="5487773" y="6356614"/>
            <a:ext cx="8280920" cy="549036"/>
          </a:xfrm>
          <a:prstGeom prst="rect">
            <a:avLst/>
          </a:prstGeom>
          <a:solidFill>
            <a:srgbClr val="99FF33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AEBCC1F-395E-493E-82C9-A9DB595D03E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4773" y="1858993"/>
            <a:ext cx="5776027" cy="3955080"/>
          </a:xfrm>
          <a:prstGeom prst="rect">
            <a:avLst/>
          </a:prstGeom>
        </p:spPr>
      </p:pic>
      <p:sp>
        <p:nvSpPr>
          <p:cNvPr id="16" name="Subtitle 2">
            <a:extLst>
              <a:ext uri="{FF2B5EF4-FFF2-40B4-BE49-F238E27FC236}">
                <a16:creationId xmlns:a16="http://schemas.microsoft.com/office/drawing/2014/main" id="{FFAB723A-31DF-4B5E-8F0B-09AA9837E29D}"/>
              </a:ext>
            </a:extLst>
          </p:cNvPr>
          <p:cNvSpPr txBox="1">
            <a:spLocks/>
          </p:cNvSpPr>
          <p:nvPr/>
        </p:nvSpPr>
        <p:spPr>
          <a:xfrm>
            <a:off x="879302" y="5847542"/>
            <a:ext cx="2520280" cy="523220"/>
          </a:xfrm>
          <a:prstGeom prst="rect">
            <a:avLst/>
          </a:prstGeom>
          <a:solidFill>
            <a:srgbClr val="99FF66"/>
          </a:solidFill>
          <a:ln w="38100" cap="flat" cmpd="sng" algn="ctr">
            <a:solidFill>
              <a:srgbClr val="99FF66"/>
            </a:solidFill>
            <a:prstDash val="solid"/>
            <a:headEnd/>
            <a:tailEnd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indent="-480060"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b="1" dirty="0">
                <a:solidFill>
                  <a:schemeClr val="tx1"/>
                </a:solidFill>
                <a:latin typeface="Roboto Condensed SemiBold" pitchFamily="2" charset="0"/>
                <a:ea typeface="Roboto Condensed SemiBold" pitchFamily="2" charset="0"/>
                <a:cs typeface="Fira Code" pitchFamily="1" charset="0"/>
              </a:rPr>
              <a:t>column</a:t>
            </a:r>
            <a:endParaRPr lang="en-US" sz="3200" b="1" dirty="0">
              <a:solidFill>
                <a:schemeClr val="tx1"/>
              </a:solidFill>
              <a:latin typeface="Roboto Condensed SemiBold" pitchFamily="2" charset="0"/>
              <a:ea typeface="Roboto Condensed SemiBold" pitchFamily="2" charset="0"/>
              <a:cs typeface="Fira Code" pitchFamily="1" charset="0"/>
            </a:endParaRP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ABC66D9A-A840-465F-B823-082FECE977D4}"/>
              </a:ext>
            </a:extLst>
          </p:cNvPr>
          <p:cNvSpPr txBox="1">
            <a:spLocks/>
          </p:cNvSpPr>
          <p:nvPr/>
        </p:nvSpPr>
        <p:spPr>
          <a:xfrm>
            <a:off x="889819" y="1369242"/>
            <a:ext cx="2520280" cy="523220"/>
          </a:xfrm>
          <a:prstGeom prst="rect">
            <a:avLst/>
          </a:prstGeom>
          <a:solidFill>
            <a:srgbClr val="99FF66"/>
          </a:solidFill>
          <a:ln w="38100" cap="flat" cmpd="sng" algn="ctr">
            <a:solidFill>
              <a:srgbClr val="99FF66"/>
            </a:solidFill>
            <a:prstDash val="solid"/>
            <a:headEnd/>
            <a:tailEnd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indent="-480060"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b="1" dirty="0">
                <a:solidFill>
                  <a:schemeClr val="tx1"/>
                </a:solidFill>
                <a:latin typeface="Roboto Condensed SemiBold" pitchFamily="2" charset="0"/>
                <a:ea typeface="Roboto Condensed SemiBold" pitchFamily="2" charset="0"/>
                <a:cs typeface="Fira Code" pitchFamily="1" charset="0"/>
              </a:rPr>
              <a:t>11_faqs</a:t>
            </a:r>
            <a:endParaRPr lang="en-US" sz="3200" b="1" dirty="0">
              <a:solidFill>
                <a:schemeClr val="tx1"/>
              </a:solidFill>
              <a:latin typeface="Roboto Condensed SemiBold" pitchFamily="2" charset="0"/>
              <a:ea typeface="Roboto Condensed SemiBold" pitchFamily="2" charset="0"/>
              <a:cs typeface="Fira Code" pitchFamily="1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1A95757-8B8D-43DA-B5B2-2D90E633B4CB}"/>
              </a:ext>
            </a:extLst>
          </p:cNvPr>
          <p:cNvSpPr/>
          <p:nvPr/>
        </p:nvSpPr>
        <p:spPr>
          <a:xfrm>
            <a:off x="5641258" y="6393661"/>
            <a:ext cx="7923054" cy="474942"/>
          </a:xfrm>
          <a:prstGeom prst="rect">
            <a:avLst/>
          </a:prstGeom>
          <a:solidFill>
            <a:srgbClr val="FF00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06917C1-4FC4-40EA-82B0-18335EBE0283}"/>
              </a:ext>
            </a:extLst>
          </p:cNvPr>
          <p:cNvSpPr/>
          <p:nvPr/>
        </p:nvSpPr>
        <p:spPr>
          <a:xfrm>
            <a:off x="5785817" y="7230803"/>
            <a:ext cx="7633937" cy="4536504"/>
          </a:xfrm>
          <a:prstGeom prst="rect">
            <a:avLst/>
          </a:prstGeom>
          <a:solidFill>
            <a:srgbClr val="FF00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621751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nrsak\Desktop\NewMaterials\1.NEW_Training\DEFAULTS\default_project\assets\images\logo_jiametric.png">
            <a:extLst>
              <a:ext uri="{FF2B5EF4-FFF2-40B4-BE49-F238E27FC236}">
                <a16:creationId xmlns:a16="http://schemas.microsoft.com/office/drawing/2014/main" id="{C13EC4F6-0187-4DCC-A19F-1B71DC1C80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515555" y="136898"/>
            <a:ext cx="2520280" cy="552212"/>
          </a:xfrm>
          <a:prstGeom prst="rect">
            <a:avLst/>
          </a:prstGeom>
          <a:noFill/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BAF9E590-C8F9-4C0B-8992-E3C2C4DCC4A7}"/>
              </a:ext>
            </a:extLst>
          </p:cNvPr>
          <p:cNvSpPr txBox="1">
            <a:spLocks/>
          </p:cNvSpPr>
          <p:nvPr/>
        </p:nvSpPr>
        <p:spPr>
          <a:xfrm>
            <a:off x="172865" y="165890"/>
            <a:ext cx="15553728" cy="523220"/>
          </a:xfrm>
          <a:prstGeom prst="rect">
            <a:avLst/>
          </a:prstGeom>
          <a:solidFill>
            <a:srgbClr val="FF0066"/>
          </a:solidFill>
          <a:ln w="38100" cap="flat" cmpd="sng" algn="ctr">
            <a:solidFill>
              <a:srgbClr val="FF0066"/>
            </a:solidFill>
            <a:prstDash val="solid"/>
            <a:headEnd/>
            <a:tailEnd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R="0" indent="-480060" algn="ctr" defTabSz="91440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IN" sz="2800" b="1" spc="300" dirty="0" err="1">
                <a:solidFill>
                  <a:schemeClr val="bg1"/>
                </a:solidFill>
                <a:latin typeface="Bahnschrift SemiBold SemiConden" pitchFamily="34" charset="0"/>
                <a:ea typeface="Fira Code" pitchFamily="1" charset="0"/>
                <a:cs typeface="Fira Code" pitchFamily="1" charset="0"/>
              </a:rPr>
              <a:t>college_website</a:t>
            </a:r>
            <a:r>
              <a:rPr lang="en-IN" sz="2800" b="1" dirty="0">
                <a:solidFill>
                  <a:schemeClr val="bg1"/>
                </a:solidFill>
                <a:latin typeface="Bahnschrift SemiBold SemiConden" pitchFamily="34" charset="0"/>
                <a:ea typeface="Fira Code" pitchFamily="1" charset="0"/>
                <a:cs typeface="Fira Code" pitchFamily="1" charset="0"/>
              </a:rPr>
              <a:t> </a:t>
            </a:r>
            <a:r>
              <a:rPr lang="en-IN" sz="2800" b="1" dirty="0">
                <a:solidFill>
                  <a:schemeClr val="bg1">
                    <a:lumMod val="75000"/>
                  </a:schemeClr>
                </a:solidFill>
                <a:latin typeface="Bahnschrift SemiBold SemiConden" pitchFamily="34" charset="0"/>
                <a:ea typeface="Fira Code" pitchFamily="1" charset="0"/>
                <a:cs typeface="Fira Code" pitchFamily="1" charset="0"/>
              </a:rPr>
              <a:t>(Components)</a:t>
            </a:r>
            <a:endParaRPr lang="en-US" sz="2800" b="1" dirty="0">
              <a:solidFill>
                <a:schemeClr val="bg1">
                  <a:lumMod val="75000"/>
                </a:schemeClr>
              </a:solidFill>
              <a:latin typeface="Bahnschrift SemiBold SemiConden" pitchFamily="34" charset="0"/>
              <a:ea typeface="Fira Code" pitchFamily="1" charset="0"/>
              <a:cs typeface="Fira Code" pitchFamily="1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9C3B469-F80A-4431-9347-E8FD300949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4295" y="6237829"/>
            <a:ext cx="8856984" cy="606473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293585C-9B73-4CF1-BBAD-67EB693BB575}"/>
              </a:ext>
            </a:extLst>
          </p:cNvPr>
          <p:cNvSpPr/>
          <p:nvPr/>
        </p:nvSpPr>
        <p:spPr>
          <a:xfrm>
            <a:off x="5199353" y="6237829"/>
            <a:ext cx="8856984" cy="6064736"/>
          </a:xfrm>
          <a:prstGeom prst="rect">
            <a:avLst/>
          </a:prstGeom>
          <a:solidFill>
            <a:schemeClr val="accent6">
              <a:lumMod val="75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8D3469-C6B7-450B-A357-507728810FF1}"/>
              </a:ext>
            </a:extLst>
          </p:cNvPr>
          <p:cNvSpPr/>
          <p:nvPr/>
        </p:nvSpPr>
        <p:spPr>
          <a:xfrm>
            <a:off x="5487385" y="6998619"/>
            <a:ext cx="8280920" cy="5000872"/>
          </a:xfrm>
          <a:prstGeom prst="rect">
            <a:avLst/>
          </a:prstGeom>
          <a:solidFill>
            <a:srgbClr val="99FF33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35636F0-B177-4B0D-B32A-BDFAE130123B}"/>
              </a:ext>
            </a:extLst>
          </p:cNvPr>
          <p:cNvSpPr/>
          <p:nvPr/>
        </p:nvSpPr>
        <p:spPr>
          <a:xfrm>
            <a:off x="5487773" y="6356614"/>
            <a:ext cx="8280920" cy="549036"/>
          </a:xfrm>
          <a:prstGeom prst="rect">
            <a:avLst/>
          </a:prstGeom>
          <a:solidFill>
            <a:srgbClr val="99FF33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AEBCC1F-395E-493E-82C9-A9DB595D03E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4773" y="1858993"/>
            <a:ext cx="5776027" cy="3955080"/>
          </a:xfrm>
          <a:prstGeom prst="rect">
            <a:avLst/>
          </a:prstGeom>
        </p:spPr>
      </p:pic>
      <p:sp>
        <p:nvSpPr>
          <p:cNvPr id="16" name="Subtitle 2">
            <a:extLst>
              <a:ext uri="{FF2B5EF4-FFF2-40B4-BE49-F238E27FC236}">
                <a16:creationId xmlns:a16="http://schemas.microsoft.com/office/drawing/2014/main" id="{FFAB723A-31DF-4B5E-8F0B-09AA9837E29D}"/>
              </a:ext>
            </a:extLst>
          </p:cNvPr>
          <p:cNvSpPr txBox="1">
            <a:spLocks/>
          </p:cNvSpPr>
          <p:nvPr/>
        </p:nvSpPr>
        <p:spPr>
          <a:xfrm>
            <a:off x="879302" y="5847542"/>
            <a:ext cx="2520280" cy="523220"/>
          </a:xfrm>
          <a:prstGeom prst="rect">
            <a:avLst/>
          </a:prstGeom>
          <a:solidFill>
            <a:srgbClr val="99FF66"/>
          </a:solidFill>
          <a:ln w="38100" cap="flat" cmpd="sng" algn="ctr">
            <a:solidFill>
              <a:srgbClr val="99FF66"/>
            </a:solidFill>
            <a:prstDash val="solid"/>
            <a:headEnd/>
            <a:tailEnd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indent="-480060"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b="1" dirty="0" err="1">
                <a:solidFill>
                  <a:schemeClr val="tx1"/>
                </a:solidFill>
                <a:latin typeface="Roboto Condensed SemiBold" pitchFamily="2" charset="0"/>
                <a:ea typeface="Roboto Condensed SemiBold" pitchFamily="2" charset="0"/>
                <a:cs typeface="Fira Code" pitchFamily="1" charset="0"/>
              </a:rPr>
              <a:t>subColumn</a:t>
            </a:r>
            <a:endParaRPr lang="en-US" sz="3200" b="1" dirty="0">
              <a:solidFill>
                <a:schemeClr val="tx1"/>
              </a:solidFill>
              <a:latin typeface="Roboto Condensed SemiBold" pitchFamily="2" charset="0"/>
              <a:ea typeface="Roboto Condensed SemiBold" pitchFamily="2" charset="0"/>
              <a:cs typeface="Fira Code" pitchFamily="1" charset="0"/>
            </a:endParaRP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ABC66D9A-A840-465F-B823-082FECE977D4}"/>
              </a:ext>
            </a:extLst>
          </p:cNvPr>
          <p:cNvSpPr txBox="1">
            <a:spLocks/>
          </p:cNvSpPr>
          <p:nvPr/>
        </p:nvSpPr>
        <p:spPr>
          <a:xfrm>
            <a:off x="889819" y="1369242"/>
            <a:ext cx="2520280" cy="523220"/>
          </a:xfrm>
          <a:prstGeom prst="rect">
            <a:avLst/>
          </a:prstGeom>
          <a:solidFill>
            <a:srgbClr val="99FF66"/>
          </a:solidFill>
          <a:ln w="38100" cap="flat" cmpd="sng" algn="ctr">
            <a:solidFill>
              <a:srgbClr val="99FF66"/>
            </a:solidFill>
            <a:prstDash val="solid"/>
            <a:headEnd/>
            <a:tailEnd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indent="-480060"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b="1" dirty="0">
                <a:solidFill>
                  <a:schemeClr val="tx1"/>
                </a:solidFill>
                <a:latin typeface="Roboto Condensed SemiBold" pitchFamily="2" charset="0"/>
                <a:ea typeface="Roboto Condensed SemiBold" pitchFamily="2" charset="0"/>
                <a:cs typeface="Fira Code" pitchFamily="1" charset="0"/>
              </a:rPr>
              <a:t>11_faqs</a:t>
            </a:r>
            <a:endParaRPr lang="en-US" sz="3200" b="1" dirty="0">
              <a:solidFill>
                <a:schemeClr val="tx1"/>
              </a:solidFill>
              <a:latin typeface="Roboto Condensed SemiBold" pitchFamily="2" charset="0"/>
              <a:ea typeface="Roboto Condensed SemiBold" pitchFamily="2" charset="0"/>
              <a:cs typeface="Fira Code" pitchFamily="1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1A95757-8B8D-43DA-B5B2-2D90E633B4CB}"/>
              </a:ext>
            </a:extLst>
          </p:cNvPr>
          <p:cNvSpPr/>
          <p:nvPr/>
        </p:nvSpPr>
        <p:spPr>
          <a:xfrm>
            <a:off x="5641259" y="6393661"/>
            <a:ext cx="7923054" cy="474942"/>
          </a:xfrm>
          <a:prstGeom prst="rect">
            <a:avLst/>
          </a:prstGeom>
          <a:solidFill>
            <a:srgbClr val="FF00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06917C1-4FC4-40EA-82B0-18335EBE0283}"/>
              </a:ext>
            </a:extLst>
          </p:cNvPr>
          <p:cNvSpPr/>
          <p:nvPr/>
        </p:nvSpPr>
        <p:spPr>
          <a:xfrm>
            <a:off x="5835113" y="7217265"/>
            <a:ext cx="7594381" cy="4409359"/>
          </a:xfrm>
          <a:prstGeom prst="rect">
            <a:avLst/>
          </a:prstGeom>
          <a:solidFill>
            <a:srgbClr val="FF00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C52DA21-8693-4D65-AB21-0F942FC58B88}"/>
              </a:ext>
            </a:extLst>
          </p:cNvPr>
          <p:cNvSpPr/>
          <p:nvPr/>
        </p:nvSpPr>
        <p:spPr>
          <a:xfrm>
            <a:off x="6162137" y="7516256"/>
            <a:ext cx="6931416" cy="3846536"/>
          </a:xfrm>
          <a:prstGeom prst="rect">
            <a:avLst/>
          </a:prstGeom>
          <a:solidFill>
            <a:schemeClr val="accent1">
              <a:lumMod val="75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04A7E26-29BC-42B6-84D9-4B0745949A77}"/>
              </a:ext>
            </a:extLst>
          </p:cNvPr>
          <p:cNvSpPr/>
          <p:nvPr/>
        </p:nvSpPr>
        <p:spPr>
          <a:xfrm>
            <a:off x="5781825" y="6470967"/>
            <a:ext cx="7625552" cy="322542"/>
          </a:xfrm>
          <a:prstGeom prst="rect">
            <a:avLst/>
          </a:prstGeom>
          <a:solidFill>
            <a:schemeClr val="accent1">
              <a:lumMod val="75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46201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nrsak\Desktop\NewMaterials\1.NEW_Training\DEFAULTS\default_project\assets\images\logo_jiametric.png">
            <a:extLst>
              <a:ext uri="{FF2B5EF4-FFF2-40B4-BE49-F238E27FC236}">
                <a16:creationId xmlns:a16="http://schemas.microsoft.com/office/drawing/2014/main" id="{40D4571A-82E6-4D63-94F2-9010228505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515555" y="136898"/>
            <a:ext cx="2520280" cy="552212"/>
          </a:xfrm>
          <a:prstGeom prst="rect">
            <a:avLst/>
          </a:prstGeom>
          <a:noFill/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4361AE62-1E3D-45C4-81DC-A56C2E699327}"/>
              </a:ext>
            </a:extLst>
          </p:cNvPr>
          <p:cNvSpPr txBox="1">
            <a:spLocks/>
          </p:cNvSpPr>
          <p:nvPr/>
        </p:nvSpPr>
        <p:spPr>
          <a:xfrm>
            <a:off x="172865" y="165890"/>
            <a:ext cx="15553728" cy="523220"/>
          </a:xfrm>
          <a:prstGeom prst="rect">
            <a:avLst/>
          </a:prstGeom>
          <a:solidFill>
            <a:srgbClr val="FF0066"/>
          </a:solidFill>
          <a:ln w="38100" cap="flat" cmpd="sng" algn="ctr">
            <a:solidFill>
              <a:srgbClr val="FF0066"/>
            </a:solidFill>
            <a:prstDash val="solid"/>
            <a:headEnd/>
            <a:tailEnd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R="0" indent="-480060" algn="ctr" defTabSz="91440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IN" sz="2800" b="1" spc="300" dirty="0" err="1">
                <a:solidFill>
                  <a:schemeClr val="bg1"/>
                </a:solidFill>
                <a:latin typeface="Bahnschrift SemiBold SemiConden" pitchFamily="34" charset="0"/>
                <a:ea typeface="Fira Code" pitchFamily="1" charset="0"/>
                <a:cs typeface="Fira Code" pitchFamily="1" charset="0"/>
              </a:rPr>
              <a:t>college_website</a:t>
            </a:r>
            <a:r>
              <a:rPr lang="en-IN" sz="2800" b="1" dirty="0">
                <a:solidFill>
                  <a:schemeClr val="bg1"/>
                </a:solidFill>
                <a:latin typeface="Bahnschrift SemiBold SemiConden" pitchFamily="34" charset="0"/>
                <a:ea typeface="Fira Code" pitchFamily="1" charset="0"/>
                <a:cs typeface="Fira Code" pitchFamily="1" charset="0"/>
              </a:rPr>
              <a:t> </a:t>
            </a:r>
            <a:r>
              <a:rPr lang="en-IN" sz="2800" b="1" dirty="0">
                <a:solidFill>
                  <a:schemeClr val="bg1">
                    <a:lumMod val="75000"/>
                  </a:schemeClr>
                </a:solidFill>
                <a:latin typeface="Bahnschrift SemiBold SemiConden" pitchFamily="34" charset="0"/>
                <a:ea typeface="Fira Code" pitchFamily="1" charset="0"/>
                <a:cs typeface="Fira Code" pitchFamily="1" charset="0"/>
              </a:rPr>
              <a:t>(Components)</a:t>
            </a:r>
            <a:endParaRPr lang="en-US" sz="2800" b="1" dirty="0">
              <a:solidFill>
                <a:schemeClr val="bg1">
                  <a:lumMod val="75000"/>
                </a:schemeClr>
              </a:solidFill>
              <a:latin typeface="Bahnschrift SemiBold SemiConden" pitchFamily="34" charset="0"/>
              <a:ea typeface="Fira Code" pitchFamily="1" charset="0"/>
              <a:cs typeface="Fira Code" pitchFamily="1" charset="0"/>
            </a:endParaRP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0DF31FD2-82A4-4DAB-A2B9-C9D44DDFC574}"/>
              </a:ext>
            </a:extLst>
          </p:cNvPr>
          <p:cNvSpPr txBox="1">
            <a:spLocks/>
          </p:cNvSpPr>
          <p:nvPr/>
        </p:nvSpPr>
        <p:spPr>
          <a:xfrm>
            <a:off x="889819" y="1369242"/>
            <a:ext cx="2520280" cy="523220"/>
          </a:xfrm>
          <a:prstGeom prst="rect">
            <a:avLst/>
          </a:prstGeom>
          <a:solidFill>
            <a:srgbClr val="99FF66"/>
          </a:solidFill>
          <a:ln w="38100" cap="flat" cmpd="sng" algn="ctr">
            <a:solidFill>
              <a:srgbClr val="99FF66"/>
            </a:solidFill>
            <a:prstDash val="solid"/>
            <a:headEnd/>
            <a:tailEnd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indent="-480060"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b="1" dirty="0">
                <a:solidFill>
                  <a:schemeClr val="tx1"/>
                </a:solidFill>
                <a:latin typeface="Roboto Condensed SemiBold" pitchFamily="2" charset="0"/>
                <a:ea typeface="Roboto Condensed SemiBold" pitchFamily="2" charset="0"/>
                <a:cs typeface="Fira Code" pitchFamily="1" charset="0"/>
              </a:rPr>
              <a:t>12_contact</a:t>
            </a:r>
            <a:endParaRPr lang="en-US" sz="3200" b="1" dirty="0">
              <a:solidFill>
                <a:schemeClr val="tx1"/>
              </a:solidFill>
              <a:latin typeface="Roboto Condensed SemiBold" pitchFamily="2" charset="0"/>
              <a:ea typeface="Roboto Condensed SemiBold" pitchFamily="2" charset="0"/>
              <a:cs typeface="Fira Code" pitchFamily="1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A6B2F12-5A5A-4A65-A307-2180388ABD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8358" y="2672987"/>
            <a:ext cx="12725084" cy="23940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26A15FA-FD01-4F7E-B186-A822BDFEB6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865" y="7466918"/>
            <a:ext cx="18819811" cy="354066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4F5D5EA-C6B2-40F7-8EA0-7C0E97E4F778}"/>
              </a:ext>
            </a:extLst>
          </p:cNvPr>
          <p:cNvSpPr/>
          <p:nvPr/>
        </p:nvSpPr>
        <p:spPr>
          <a:xfrm>
            <a:off x="172865" y="7466918"/>
            <a:ext cx="18796071" cy="3521212"/>
          </a:xfrm>
          <a:prstGeom prst="rect">
            <a:avLst/>
          </a:prstGeom>
          <a:solidFill>
            <a:schemeClr val="accent6">
              <a:lumMod val="75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CD84BAB2-1FCD-447B-B030-568CAFB6F4AB}"/>
              </a:ext>
            </a:extLst>
          </p:cNvPr>
          <p:cNvSpPr txBox="1">
            <a:spLocks/>
          </p:cNvSpPr>
          <p:nvPr/>
        </p:nvSpPr>
        <p:spPr>
          <a:xfrm>
            <a:off x="879302" y="5847542"/>
            <a:ext cx="2520280" cy="523220"/>
          </a:xfrm>
          <a:prstGeom prst="rect">
            <a:avLst/>
          </a:prstGeom>
          <a:solidFill>
            <a:srgbClr val="99FF66"/>
          </a:solidFill>
          <a:ln w="38100" cap="flat" cmpd="sng" algn="ctr">
            <a:solidFill>
              <a:srgbClr val="99FF66"/>
            </a:solidFill>
            <a:prstDash val="solid"/>
            <a:headEnd/>
            <a:tailEnd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indent="-480060"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b="1" dirty="0">
                <a:solidFill>
                  <a:schemeClr val="tx1"/>
                </a:solidFill>
                <a:latin typeface="Roboto Condensed SemiBold" pitchFamily="2" charset="0"/>
                <a:ea typeface="Roboto Condensed SemiBold" pitchFamily="2" charset="0"/>
                <a:cs typeface="Fira Code" pitchFamily="1" charset="0"/>
              </a:rPr>
              <a:t>component</a:t>
            </a:r>
            <a:endParaRPr lang="en-US" sz="3200" b="1" dirty="0">
              <a:solidFill>
                <a:schemeClr val="tx1"/>
              </a:solidFill>
              <a:latin typeface="Roboto Condensed SemiBold" pitchFamily="2" charset="0"/>
              <a:ea typeface="Roboto Condensed SemiBold" pitchFamily="2" charset="0"/>
              <a:cs typeface="Fira Code" pitchFamily="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885123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nrsak\Desktop\NewMaterials\1.NEW_Training\DEFAULTS\default_project\assets\images\logo_jiametric.png">
            <a:extLst>
              <a:ext uri="{FF2B5EF4-FFF2-40B4-BE49-F238E27FC236}">
                <a16:creationId xmlns:a16="http://schemas.microsoft.com/office/drawing/2014/main" id="{40D4571A-82E6-4D63-94F2-9010228505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515555" y="136898"/>
            <a:ext cx="2520280" cy="552212"/>
          </a:xfrm>
          <a:prstGeom prst="rect">
            <a:avLst/>
          </a:prstGeom>
          <a:noFill/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4361AE62-1E3D-45C4-81DC-A56C2E699327}"/>
              </a:ext>
            </a:extLst>
          </p:cNvPr>
          <p:cNvSpPr txBox="1">
            <a:spLocks/>
          </p:cNvSpPr>
          <p:nvPr/>
        </p:nvSpPr>
        <p:spPr>
          <a:xfrm>
            <a:off x="172865" y="165890"/>
            <a:ext cx="15553728" cy="523220"/>
          </a:xfrm>
          <a:prstGeom prst="rect">
            <a:avLst/>
          </a:prstGeom>
          <a:solidFill>
            <a:srgbClr val="FF0066"/>
          </a:solidFill>
          <a:ln w="38100" cap="flat" cmpd="sng" algn="ctr">
            <a:solidFill>
              <a:srgbClr val="FF0066"/>
            </a:solidFill>
            <a:prstDash val="solid"/>
            <a:headEnd/>
            <a:tailEnd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R="0" indent="-480060" algn="ctr" defTabSz="91440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IN" sz="2800" b="1" spc="300" dirty="0" err="1">
                <a:solidFill>
                  <a:schemeClr val="bg1"/>
                </a:solidFill>
                <a:latin typeface="Bahnschrift SemiBold SemiConden" pitchFamily="34" charset="0"/>
                <a:ea typeface="Fira Code" pitchFamily="1" charset="0"/>
                <a:cs typeface="Fira Code" pitchFamily="1" charset="0"/>
              </a:rPr>
              <a:t>college_website</a:t>
            </a:r>
            <a:r>
              <a:rPr lang="en-IN" sz="2800" b="1" dirty="0">
                <a:solidFill>
                  <a:schemeClr val="bg1"/>
                </a:solidFill>
                <a:latin typeface="Bahnschrift SemiBold SemiConden" pitchFamily="34" charset="0"/>
                <a:ea typeface="Fira Code" pitchFamily="1" charset="0"/>
                <a:cs typeface="Fira Code" pitchFamily="1" charset="0"/>
              </a:rPr>
              <a:t> </a:t>
            </a:r>
            <a:r>
              <a:rPr lang="en-IN" sz="2800" b="1" dirty="0">
                <a:solidFill>
                  <a:schemeClr val="bg1">
                    <a:lumMod val="75000"/>
                  </a:schemeClr>
                </a:solidFill>
                <a:latin typeface="Bahnschrift SemiBold SemiConden" pitchFamily="34" charset="0"/>
                <a:ea typeface="Fira Code" pitchFamily="1" charset="0"/>
                <a:cs typeface="Fira Code" pitchFamily="1" charset="0"/>
              </a:rPr>
              <a:t>(Components)</a:t>
            </a:r>
            <a:endParaRPr lang="en-US" sz="2800" b="1" dirty="0">
              <a:solidFill>
                <a:schemeClr val="bg1">
                  <a:lumMod val="75000"/>
                </a:schemeClr>
              </a:solidFill>
              <a:latin typeface="Bahnschrift SemiBold SemiConden" pitchFamily="34" charset="0"/>
              <a:ea typeface="Fira Code" pitchFamily="1" charset="0"/>
              <a:cs typeface="Fira Code" pitchFamily="1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4A28E52-637D-4EAF-B57C-C73AF4A3F4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865" y="7466918"/>
            <a:ext cx="18819811" cy="354066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0E9FEA7-7E52-41B3-9B40-47C45CD096A5}"/>
              </a:ext>
            </a:extLst>
          </p:cNvPr>
          <p:cNvSpPr/>
          <p:nvPr/>
        </p:nvSpPr>
        <p:spPr>
          <a:xfrm>
            <a:off x="172865" y="7466918"/>
            <a:ext cx="18796071" cy="3521212"/>
          </a:xfrm>
          <a:prstGeom prst="rect">
            <a:avLst/>
          </a:prstGeom>
          <a:solidFill>
            <a:schemeClr val="accent6">
              <a:lumMod val="75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C957AFA-6E4E-45C6-BBA3-7F9FD49F27ED}"/>
              </a:ext>
            </a:extLst>
          </p:cNvPr>
          <p:cNvSpPr/>
          <p:nvPr/>
        </p:nvSpPr>
        <p:spPr>
          <a:xfrm>
            <a:off x="529779" y="7697738"/>
            <a:ext cx="18218024" cy="1079765"/>
          </a:xfrm>
          <a:prstGeom prst="rect">
            <a:avLst/>
          </a:prstGeom>
          <a:solidFill>
            <a:srgbClr val="99FF33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C614C87-80FD-4CFB-85DC-A981B6FE2417}"/>
              </a:ext>
            </a:extLst>
          </p:cNvPr>
          <p:cNvSpPr/>
          <p:nvPr/>
        </p:nvSpPr>
        <p:spPr>
          <a:xfrm>
            <a:off x="521077" y="8895486"/>
            <a:ext cx="18218024" cy="1610563"/>
          </a:xfrm>
          <a:prstGeom prst="rect">
            <a:avLst/>
          </a:prstGeom>
          <a:solidFill>
            <a:srgbClr val="99FF33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40AB2E6-F31A-4F23-ADA5-50EE2605DA29}"/>
              </a:ext>
            </a:extLst>
          </p:cNvPr>
          <p:cNvSpPr/>
          <p:nvPr/>
        </p:nvSpPr>
        <p:spPr>
          <a:xfrm>
            <a:off x="529779" y="10650066"/>
            <a:ext cx="18209029" cy="266056"/>
          </a:xfrm>
          <a:prstGeom prst="rect">
            <a:avLst/>
          </a:prstGeom>
          <a:solidFill>
            <a:srgbClr val="99FF33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D396AED-AFB6-4229-8D93-B59E116A4D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8358" y="2672987"/>
            <a:ext cx="12725084" cy="2394030"/>
          </a:xfrm>
          <a:prstGeom prst="rect">
            <a:avLst/>
          </a:prstGeom>
        </p:spPr>
      </p:pic>
      <p:sp>
        <p:nvSpPr>
          <p:cNvPr id="11" name="Subtitle 2">
            <a:extLst>
              <a:ext uri="{FF2B5EF4-FFF2-40B4-BE49-F238E27FC236}">
                <a16:creationId xmlns:a16="http://schemas.microsoft.com/office/drawing/2014/main" id="{1BC2A289-FC83-4F31-9C56-E76FFDB8DF92}"/>
              </a:ext>
            </a:extLst>
          </p:cNvPr>
          <p:cNvSpPr txBox="1">
            <a:spLocks/>
          </p:cNvSpPr>
          <p:nvPr/>
        </p:nvSpPr>
        <p:spPr>
          <a:xfrm>
            <a:off x="879302" y="5847542"/>
            <a:ext cx="2520280" cy="523220"/>
          </a:xfrm>
          <a:prstGeom prst="rect">
            <a:avLst/>
          </a:prstGeom>
          <a:solidFill>
            <a:srgbClr val="99FF66"/>
          </a:solidFill>
          <a:ln w="38100" cap="flat" cmpd="sng" algn="ctr">
            <a:solidFill>
              <a:srgbClr val="99FF66"/>
            </a:solidFill>
            <a:prstDash val="solid"/>
            <a:headEnd/>
            <a:tailEnd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indent="-480060"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b="1" dirty="0">
                <a:solidFill>
                  <a:schemeClr val="tx1"/>
                </a:solidFill>
                <a:latin typeface="Roboto Condensed SemiBold" pitchFamily="2" charset="0"/>
                <a:ea typeface="Roboto Condensed SemiBold" pitchFamily="2" charset="0"/>
                <a:cs typeface="Fira Code" pitchFamily="1" charset="0"/>
              </a:rPr>
              <a:t>row</a:t>
            </a:r>
            <a:endParaRPr lang="en-US" sz="3200" b="1" dirty="0">
              <a:solidFill>
                <a:schemeClr val="tx1"/>
              </a:solidFill>
              <a:latin typeface="Roboto Condensed SemiBold" pitchFamily="2" charset="0"/>
              <a:ea typeface="Roboto Condensed SemiBold" pitchFamily="2" charset="0"/>
              <a:cs typeface="Fira Code" pitchFamily="1" charset="0"/>
            </a:endParaRP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C7CBA499-DD88-484A-8006-B93F7FDA5E85}"/>
              </a:ext>
            </a:extLst>
          </p:cNvPr>
          <p:cNvSpPr txBox="1">
            <a:spLocks/>
          </p:cNvSpPr>
          <p:nvPr/>
        </p:nvSpPr>
        <p:spPr>
          <a:xfrm>
            <a:off x="889819" y="1369242"/>
            <a:ext cx="2520280" cy="523220"/>
          </a:xfrm>
          <a:prstGeom prst="rect">
            <a:avLst/>
          </a:prstGeom>
          <a:solidFill>
            <a:srgbClr val="99FF66"/>
          </a:solidFill>
          <a:ln w="38100" cap="flat" cmpd="sng" algn="ctr">
            <a:solidFill>
              <a:srgbClr val="99FF66"/>
            </a:solidFill>
            <a:prstDash val="solid"/>
            <a:headEnd/>
            <a:tailEnd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indent="-480060"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b="1" dirty="0">
                <a:solidFill>
                  <a:schemeClr val="tx1"/>
                </a:solidFill>
                <a:latin typeface="Roboto Condensed SemiBold" pitchFamily="2" charset="0"/>
                <a:ea typeface="Roboto Condensed SemiBold" pitchFamily="2" charset="0"/>
                <a:cs typeface="Fira Code" pitchFamily="1" charset="0"/>
              </a:rPr>
              <a:t>12_contact</a:t>
            </a:r>
            <a:endParaRPr lang="en-US" sz="3200" b="1" dirty="0">
              <a:solidFill>
                <a:schemeClr val="tx1"/>
              </a:solidFill>
              <a:latin typeface="Roboto Condensed SemiBold" pitchFamily="2" charset="0"/>
              <a:ea typeface="Roboto Condensed SemiBold" pitchFamily="2" charset="0"/>
              <a:cs typeface="Fira Code" pitchFamily="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676210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nrsak\Desktop\NewMaterials\1.NEW_Training\DEFAULTS\default_project\assets\images\logo_jiametric.png">
            <a:extLst>
              <a:ext uri="{FF2B5EF4-FFF2-40B4-BE49-F238E27FC236}">
                <a16:creationId xmlns:a16="http://schemas.microsoft.com/office/drawing/2014/main" id="{40D4571A-82E6-4D63-94F2-9010228505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515555" y="136898"/>
            <a:ext cx="2520280" cy="552212"/>
          </a:xfrm>
          <a:prstGeom prst="rect">
            <a:avLst/>
          </a:prstGeom>
          <a:noFill/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4361AE62-1E3D-45C4-81DC-A56C2E699327}"/>
              </a:ext>
            </a:extLst>
          </p:cNvPr>
          <p:cNvSpPr txBox="1">
            <a:spLocks/>
          </p:cNvSpPr>
          <p:nvPr/>
        </p:nvSpPr>
        <p:spPr>
          <a:xfrm>
            <a:off x="172865" y="165890"/>
            <a:ext cx="15553728" cy="523220"/>
          </a:xfrm>
          <a:prstGeom prst="rect">
            <a:avLst/>
          </a:prstGeom>
          <a:solidFill>
            <a:srgbClr val="FF0066"/>
          </a:solidFill>
          <a:ln w="38100" cap="flat" cmpd="sng" algn="ctr">
            <a:solidFill>
              <a:srgbClr val="FF0066"/>
            </a:solidFill>
            <a:prstDash val="solid"/>
            <a:headEnd/>
            <a:tailEnd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R="0" indent="-480060" algn="ctr" defTabSz="91440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IN" sz="2800" b="1" spc="300" dirty="0" err="1">
                <a:solidFill>
                  <a:schemeClr val="bg1"/>
                </a:solidFill>
                <a:latin typeface="Bahnschrift SemiBold SemiConden" pitchFamily="34" charset="0"/>
                <a:ea typeface="Fira Code" pitchFamily="1" charset="0"/>
                <a:cs typeface="Fira Code" pitchFamily="1" charset="0"/>
              </a:rPr>
              <a:t>college_website</a:t>
            </a:r>
            <a:r>
              <a:rPr lang="en-IN" sz="2800" b="1" dirty="0">
                <a:solidFill>
                  <a:schemeClr val="bg1"/>
                </a:solidFill>
                <a:latin typeface="Bahnschrift SemiBold SemiConden" pitchFamily="34" charset="0"/>
                <a:ea typeface="Fira Code" pitchFamily="1" charset="0"/>
                <a:cs typeface="Fira Code" pitchFamily="1" charset="0"/>
              </a:rPr>
              <a:t> </a:t>
            </a:r>
            <a:r>
              <a:rPr lang="en-IN" sz="2800" b="1" dirty="0">
                <a:solidFill>
                  <a:schemeClr val="bg1">
                    <a:lumMod val="75000"/>
                  </a:schemeClr>
                </a:solidFill>
                <a:latin typeface="Bahnschrift SemiBold SemiConden" pitchFamily="34" charset="0"/>
                <a:ea typeface="Fira Code" pitchFamily="1" charset="0"/>
                <a:cs typeface="Fira Code" pitchFamily="1" charset="0"/>
              </a:rPr>
              <a:t>(Components)</a:t>
            </a:r>
            <a:endParaRPr lang="en-US" sz="2800" b="1" dirty="0">
              <a:solidFill>
                <a:schemeClr val="bg1">
                  <a:lumMod val="75000"/>
                </a:schemeClr>
              </a:solidFill>
              <a:latin typeface="Bahnschrift SemiBold SemiConden" pitchFamily="34" charset="0"/>
              <a:ea typeface="Fira Code" pitchFamily="1" charset="0"/>
              <a:cs typeface="Fira Code" pitchFamily="1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4A28E52-637D-4EAF-B57C-C73AF4A3F4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865" y="7469446"/>
            <a:ext cx="18819811" cy="354066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0E9FEA7-7E52-41B3-9B40-47C45CD096A5}"/>
              </a:ext>
            </a:extLst>
          </p:cNvPr>
          <p:cNvSpPr/>
          <p:nvPr/>
        </p:nvSpPr>
        <p:spPr>
          <a:xfrm>
            <a:off x="172865" y="7466918"/>
            <a:ext cx="18796071" cy="3521212"/>
          </a:xfrm>
          <a:prstGeom prst="rect">
            <a:avLst/>
          </a:prstGeom>
          <a:solidFill>
            <a:schemeClr val="accent6">
              <a:lumMod val="75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C957AFA-6E4E-45C6-BBA3-7F9FD49F27ED}"/>
              </a:ext>
            </a:extLst>
          </p:cNvPr>
          <p:cNvSpPr/>
          <p:nvPr/>
        </p:nvSpPr>
        <p:spPr>
          <a:xfrm>
            <a:off x="529779" y="7697738"/>
            <a:ext cx="18218024" cy="1079765"/>
          </a:xfrm>
          <a:prstGeom prst="rect">
            <a:avLst/>
          </a:prstGeom>
          <a:solidFill>
            <a:srgbClr val="99FF33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C614C87-80FD-4CFB-85DC-A981B6FE2417}"/>
              </a:ext>
            </a:extLst>
          </p:cNvPr>
          <p:cNvSpPr/>
          <p:nvPr/>
        </p:nvSpPr>
        <p:spPr>
          <a:xfrm>
            <a:off x="521077" y="8895486"/>
            <a:ext cx="18218024" cy="1610563"/>
          </a:xfrm>
          <a:prstGeom prst="rect">
            <a:avLst/>
          </a:prstGeom>
          <a:solidFill>
            <a:srgbClr val="99FF33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40AB2E6-F31A-4F23-ADA5-50EE2605DA29}"/>
              </a:ext>
            </a:extLst>
          </p:cNvPr>
          <p:cNvSpPr/>
          <p:nvPr/>
        </p:nvSpPr>
        <p:spPr>
          <a:xfrm>
            <a:off x="529779" y="10650066"/>
            <a:ext cx="18209029" cy="266056"/>
          </a:xfrm>
          <a:prstGeom prst="rect">
            <a:avLst/>
          </a:prstGeom>
          <a:solidFill>
            <a:srgbClr val="99FF33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D396AED-AFB6-4229-8D93-B59E116A4D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8358" y="2672987"/>
            <a:ext cx="12725084" cy="2394030"/>
          </a:xfrm>
          <a:prstGeom prst="rect">
            <a:avLst/>
          </a:prstGeom>
        </p:spPr>
      </p:pic>
      <p:sp>
        <p:nvSpPr>
          <p:cNvPr id="11" name="Subtitle 2">
            <a:extLst>
              <a:ext uri="{FF2B5EF4-FFF2-40B4-BE49-F238E27FC236}">
                <a16:creationId xmlns:a16="http://schemas.microsoft.com/office/drawing/2014/main" id="{1BC2A289-FC83-4F31-9C56-E76FFDB8DF92}"/>
              </a:ext>
            </a:extLst>
          </p:cNvPr>
          <p:cNvSpPr txBox="1">
            <a:spLocks/>
          </p:cNvSpPr>
          <p:nvPr/>
        </p:nvSpPr>
        <p:spPr>
          <a:xfrm>
            <a:off x="879302" y="5847542"/>
            <a:ext cx="2520280" cy="523220"/>
          </a:xfrm>
          <a:prstGeom prst="rect">
            <a:avLst/>
          </a:prstGeom>
          <a:solidFill>
            <a:srgbClr val="99FF66"/>
          </a:solidFill>
          <a:ln w="38100" cap="flat" cmpd="sng" algn="ctr">
            <a:solidFill>
              <a:srgbClr val="99FF66"/>
            </a:solidFill>
            <a:prstDash val="solid"/>
            <a:headEnd/>
            <a:tailEnd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indent="-480060"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b="1" dirty="0">
                <a:solidFill>
                  <a:schemeClr val="tx1"/>
                </a:solidFill>
                <a:latin typeface="Roboto Condensed SemiBold" pitchFamily="2" charset="0"/>
                <a:ea typeface="Roboto Condensed SemiBold" pitchFamily="2" charset="0"/>
                <a:cs typeface="Fira Code" pitchFamily="1" charset="0"/>
              </a:rPr>
              <a:t>column</a:t>
            </a:r>
            <a:endParaRPr lang="en-US" sz="3200" b="1" dirty="0">
              <a:solidFill>
                <a:schemeClr val="tx1"/>
              </a:solidFill>
              <a:latin typeface="Roboto Condensed SemiBold" pitchFamily="2" charset="0"/>
              <a:ea typeface="Roboto Condensed SemiBold" pitchFamily="2" charset="0"/>
              <a:cs typeface="Fira Code" pitchFamily="1" charset="0"/>
            </a:endParaRP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C7CBA499-DD88-484A-8006-B93F7FDA5E85}"/>
              </a:ext>
            </a:extLst>
          </p:cNvPr>
          <p:cNvSpPr txBox="1">
            <a:spLocks/>
          </p:cNvSpPr>
          <p:nvPr/>
        </p:nvSpPr>
        <p:spPr>
          <a:xfrm>
            <a:off x="889819" y="1369242"/>
            <a:ext cx="2520280" cy="523220"/>
          </a:xfrm>
          <a:prstGeom prst="rect">
            <a:avLst/>
          </a:prstGeom>
          <a:solidFill>
            <a:srgbClr val="99FF66"/>
          </a:solidFill>
          <a:ln w="38100" cap="flat" cmpd="sng" algn="ctr">
            <a:solidFill>
              <a:srgbClr val="99FF66"/>
            </a:solidFill>
            <a:prstDash val="solid"/>
            <a:headEnd/>
            <a:tailEnd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indent="-480060"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b="1" dirty="0">
                <a:solidFill>
                  <a:schemeClr val="tx1"/>
                </a:solidFill>
                <a:latin typeface="Roboto Condensed SemiBold" pitchFamily="2" charset="0"/>
                <a:ea typeface="Roboto Condensed SemiBold" pitchFamily="2" charset="0"/>
                <a:cs typeface="Fira Code" pitchFamily="1" charset="0"/>
              </a:rPr>
              <a:t>12_contact</a:t>
            </a:r>
            <a:endParaRPr lang="en-US" sz="3200" b="1" dirty="0">
              <a:solidFill>
                <a:schemeClr val="tx1"/>
              </a:solidFill>
              <a:latin typeface="Roboto Condensed SemiBold" pitchFamily="2" charset="0"/>
              <a:ea typeface="Roboto Condensed SemiBold" pitchFamily="2" charset="0"/>
              <a:cs typeface="Fira Code" pitchFamily="1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08043B2-2746-4EE5-AD18-1F9517C8D33D}"/>
              </a:ext>
            </a:extLst>
          </p:cNvPr>
          <p:cNvSpPr/>
          <p:nvPr/>
        </p:nvSpPr>
        <p:spPr>
          <a:xfrm>
            <a:off x="745803" y="7776368"/>
            <a:ext cx="4320480" cy="922503"/>
          </a:xfrm>
          <a:prstGeom prst="rect">
            <a:avLst/>
          </a:prstGeom>
          <a:solidFill>
            <a:srgbClr val="FF00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43B4506-CD8C-44E5-AA2D-B95BFEBC17B3}"/>
              </a:ext>
            </a:extLst>
          </p:cNvPr>
          <p:cNvSpPr/>
          <p:nvPr/>
        </p:nvSpPr>
        <p:spPr>
          <a:xfrm>
            <a:off x="16083506" y="7753055"/>
            <a:ext cx="2376265" cy="986632"/>
          </a:xfrm>
          <a:prstGeom prst="rect">
            <a:avLst/>
          </a:prstGeom>
          <a:solidFill>
            <a:srgbClr val="FF00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C67221D-DEC0-41F3-BECB-649A53E4A764}"/>
              </a:ext>
            </a:extLst>
          </p:cNvPr>
          <p:cNvSpPr/>
          <p:nvPr/>
        </p:nvSpPr>
        <p:spPr>
          <a:xfrm>
            <a:off x="753592" y="8950639"/>
            <a:ext cx="4312691" cy="1497726"/>
          </a:xfrm>
          <a:prstGeom prst="rect">
            <a:avLst/>
          </a:prstGeom>
          <a:solidFill>
            <a:srgbClr val="FF00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B2A25A2-EA2A-4063-B5C0-62C35B3A8893}"/>
              </a:ext>
            </a:extLst>
          </p:cNvPr>
          <p:cNvSpPr/>
          <p:nvPr/>
        </p:nvSpPr>
        <p:spPr>
          <a:xfrm>
            <a:off x="5714355" y="8950639"/>
            <a:ext cx="2376265" cy="1497726"/>
          </a:xfrm>
          <a:prstGeom prst="rect">
            <a:avLst/>
          </a:prstGeom>
          <a:solidFill>
            <a:srgbClr val="FF00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10B7AE1-C38C-4F75-9D3E-0719AFC2F570}"/>
              </a:ext>
            </a:extLst>
          </p:cNvPr>
          <p:cNvSpPr/>
          <p:nvPr/>
        </p:nvSpPr>
        <p:spPr>
          <a:xfrm>
            <a:off x="16083506" y="8950639"/>
            <a:ext cx="2376265" cy="1497726"/>
          </a:xfrm>
          <a:prstGeom prst="rect">
            <a:avLst/>
          </a:prstGeom>
          <a:solidFill>
            <a:srgbClr val="FF00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5DF3872-7E9D-4DE4-8BE8-AF1095537961}"/>
              </a:ext>
            </a:extLst>
          </p:cNvPr>
          <p:cNvSpPr/>
          <p:nvPr/>
        </p:nvSpPr>
        <p:spPr>
          <a:xfrm>
            <a:off x="753592" y="10650066"/>
            <a:ext cx="4312691" cy="266056"/>
          </a:xfrm>
          <a:prstGeom prst="rect">
            <a:avLst/>
          </a:prstGeom>
          <a:solidFill>
            <a:srgbClr val="FF00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2ACAC32-03E6-4CB6-BB01-3E733979061B}"/>
              </a:ext>
            </a:extLst>
          </p:cNvPr>
          <p:cNvSpPr/>
          <p:nvPr/>
        </p:nvSpPr>
        <p:spPr>
          <a:xfrm>
            <a:off x="16083507" y="10650066"/>
            <a:ext cx="2339282" cy="266056"/>
          </a:xfrm>
          <a:prstGeom prst="rect">
            <a:avLst/>
          </a:prstGeom>
          <a:solidFill>
            <a:srgbClr val="FF00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35098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nrsak\Desktop\NewMaterials\1.NEW_Training\DEFAULTS\default_project\assets\images\logo_jiametric.png">
            <a:extLst>
              <a:ext uri="{FF2B5EF4-FFF2-40B4-BE49-F238E27FC236}">
                <a16:creationId xmlns:a16="http://schemas.microsoft.com/office/drawing/2014/main" id="{40D4571A-82E6-4D63-94F2-9010228505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515555" y="136898"/>
            <a:ext cx="2520280" cy="552212"/>
          </a:xfrm>
          <a:prstGeom prst="rect">
            <a:avLst/>
          </a:prstGeom>
          <a:noFill/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4361AE62-1E3D-45C4-81DC-A56C2E699327}"/>
              </a:ext>
            </a:extLst>
          </p:cNvPr>
          <p:cNvSpPr txBox="1">
            <a:spLocks/>
          </p:cNvSpPr>
          <p:nvPr/>
        </p:nvSpPr>
        <p:spPr>
          <a:xfrm>
            <a:off x="172865" y="165890"/>
            <a:ext cx="15553728" cy="523220"/>
          </a:xfrm>
          <a:prstGeom prst="rect">
            <a:avLst/>
          </a:prstGeom>
          <a:solidFill>
            <a:srgbClr val="FF0066"/>
          </a:solidFill>
          <a:ln w="38100" cap="flat" cmpd="sng" algn="ctr">
            <a:solidFill>
              <a:srgbClr val="FF0066"/>
            </a:solidFill>
            <a:prstDash val="solid"/>
            <a:headEnd/>
            <a:tailEnd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R="0" indent="-480060" algn="ctr" defTabSz="91440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IN" sz="2800" b="1" spc="300" dirty="0" err="1">
                <a:solidFill>
                  <a:schemeClr val="bg1"/>
                </a:solidFill>
                <a:latin typeface="Bahnschrift SemiBold SemiConden" pitchFamily="34" charset="0"/>
                <a:ea typeface="Fira Code" pitchFamily="1" charset="0"/>
                <a:cs typeface="Fira Code" pitchFamily="1" charset="0"/>
              </a:rPr>
              <a:t>college_website</a:t>
            </a:r>
            <a:r>
              <a:rPr lang="en-IN" sz="2800" b="1" dirty="0">
                <a:solidFill>
                  <a:schemeClr val="bg1"/>
                </a:solidFill>
                <a:latin typeface="Bahnschrift SemiBold SemiConden" pitchFamily="34" charset="0"/>
                <a:ea typeface="Fira Code" pitchFamily="1" charset="0"/>
                <a:cs typeface="Fira Code" pitchFamily="1" charset="0"/>
              </a:rPr>
              <a:t> </a:t>
            </a:r>
            <a:r>
              <a:rPr lang="en-IN" sz="2800" b="1" dirty="0">
                <a:solidFill>
                  <a:schemeClr val="bg1">
                    <a:lumMod val="75000"/>
                  </a:schemeClr>
                </a:solidFill>
                <a:latin typeface="Bahnschrift SemiBold SemiConden" pitchFamily="34" charset="0"/>
                <a:ea typeface="Fira Code" pitchFamily="1" charset="0"/>
                <a:cs typeface="Fira Code" pitchFamily="1" charset="0"/>
              </a:rPr>
              <a:t>(Components)</a:t>
            </a:r>
            <a:endParaRPr lang="en-US" sz="2800" b="1" dirty="0">
              <a:solidFill>
                <a:schemeClr val="bg1">
                  <a:lumMod val="75000"/>
                </a:schemeClr>
              </a:solidFill>
              <a:latin typeface="Bahnschrift SemiBold SemiConden" pitchFamily="34" charset="0"/>
              <a:ea typeface="Fira Code" pitchFamily="1" charset="0"/>
              <a:cs typeface="Fira Code" pitchFamily="1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4A28E52-637D-4EAF-B57C-C73AF4A3F4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865" y="7469446"/>
            <a:ext cx="18819811" cy="354066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0E9FEA7-7E52-41B3-9B40-47C45CD096A5}"/>
              </a:ext>
            </a:extLst>
          </p:cNvPr>
          <p:cNvSpPr/>
          <p:nvPr/>
        </p:nvSpPr>
        <p:spPr>
          <a:xfrm>
            <a:off x="172865" y="7469446"/>
            <a:ext cx="18796071" cy="3521212"/>
          </a:xfrm>
          <a:prstGeom prst="rect">
            <a:avLst/>
          </a:prstGeom>
          <a:solidFill>
            <a:schemeClr val="accent6">
              <a:lumMod val="75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C957AFA-6E4E-45C6-BBA3-7F9FD49F27ED}"/>
              </a:ext>
            </a:extLst>
          </p:cNvPr>
          <p:cNvSpPr/>
          <p:nvPr/>
        </p:nvSpPr>
        <p:spPr>
          <a:xfrm>
            <a:off x="529779" y="7697738"/>
            <a:ext cx="18218024" cy="1079765"/>
          </a:xfrm>
          <a:prstGeom prst="rect">
            <a:avLst/>
          </a:prstGeom>
          <a:solidFill>
            <a:srgbClr val="99FF33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C614C87-80FD-4CFB-85DC-A981B6FE2417}"/>
              </a:ext>
            </a:extLst>
          </p:cNvPr>
          <p:cNvSpPr/>
          <p:nvPr/>
        </p:nvSpPr>
        <p:spPr>
          <a:xfrm>
            <a:off x="521077" y="8895486"/>
            <a:ext cx="18218024" cy="1610563"/>
          </a:xfrm>
          <a:prstGeom prst="rect">
            <a:avLst/>
          </a:prstGeom>
          <a:solidFill>
            <a:srgbClr val="99FF33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40AB2E6-F31A-4F23-ADA5-50EE2605DA29}"/>
              </a:ext>
            </a:extLst>
          </p:cNvPr>
          <p:cNvSpPr/>
          <p:nvPr/>
        </p:nvSpPr>
        <p:spPr>
          <a:xfrm>
            <a:off x="529779" y="10650066"/>
            <a:ext cx="18209029" cy="266056"/>
          </a:xfrm>
          <a:prstGeom prst="rect">
            <a:avLst/>
          </a:prstGeom>
          <a:solidFill>
            <a:srgbClr val="99FF33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D396AED-AFB6-4229-8D93-B59E116A4D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8358" y="2672987"/>
            <a:ext cx="12725084" cy="2394030"/>
          </a:xfrm>
          <a:prstGeom prst="rect">
            <a:avLst/>
          </a:prstGeom>
        </p:spPr>
      </p:pic>
      <p:sp>
        <p:nvSpPr>
          <p:cNvPr id="11" name="Subtitle 2">
            <a:extLst>
              <a:ext uri="{FF2B5EF4-FFF2-40B4-BE49-F238E27FC236}">
                <a16:creationId xmlns:a16="http://schemas.microsoft.com/office/drawing/2014/main" id="{1BC2A289-FC83-4F31-9C56-E76FFDB8DF92}"/>
              </a:ext>
            </a:extLst>
          </p:cNvPr>
          <p:cNvSpPr txBox="1">
            <a:spLocks/>
          </p:cNvSpPr>
          <p:nvPr/>
        </p:nvSpPr>
        <p:spPr>
          <a:xfrm>
            <a:off x="879302" y="5847542"/>
            <a:ext cx="2520280" cy="523220"/>
          </a:xfrm>
          <a:prstGeom prst="rect">
            <a:avLst/>
          </a:prstGeom>
          <a:solidFill>
            <a:srgbClr val="99FF66"/>
          </a:solidFill>
          <a:ln w="38100" cap="flat" cmpd="sng" algn="ctr">
            <a:solidFill>
              <a:srgbClr val="99FF66"/>
            </a:solidFill>
            <a:prstDash val="solid"/>
            <a:headEnd/>
            <a:tailEnd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indent="-480060"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b="1" dirty="0" err="1">
                <a:solidFill>
                  <a:schemeClr val="tx1"/>
                </a:solidFill>
                <a:latin typeface="Roboto Condensed SemiBold" pitchFamily="2" charset="0"/>
                <a:ea typeface="Roboto Condensed SemiBold" pitchFamily="2" charset="0"/>
                <a:cs typeface="Fira Code" pitchFamily="1" charset="0"/>
              </a:rPr>
              <a:t>subColumn</a:t>
            </a:r>
            <a:endParaRPr lang="en-US" sz="3200" b="1" dirty="0">
              <a:solidFill>
                <a:schemeClr val="tx1"/>
              </a:solidFill>
              <a:latin typeface="Roboto Condensed SemiBold" pitchFamily="2" charset="0"/>
              <a:ea typeface="Roboto Condensed SemiBold" pitchFamily="2" charset="0"/>
              <a:cs typeface="Fira Code" pitchFamily="1" charset="0"/>
            </a:endParaRP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C7CBA499-DD88-484A-8006-B93F7FDA5E85}"/>
              </a:ext>
            </a:extLst>
          </p:cNvPr>
          <p:cNvSpPr txBox="1">
            <a:spLocks/>
          </p:cNvSpPr>
          <p:nvPr/>
        </p:nvSpPr>
        <p:spPr>
          <a:xfrm>
            <a:off x="889819" y="1369242"/>
            <a:ext cx="2520280" cy="523220"/>
          </a:xfrm>
          <a:prstGeom prst="rect">
            <a:avLst/>
          </a:prstGeom>
          <a:solidFill>
            <a:srgbClr val="99FF66"/>
          </a:solidFill>
          <a:ln w="38100" cap="flat" cmpd="sng" algn="ctr">
            <a:solidFill>
              <a:srgbClr val="99FF66"/>
            </a:solidFill>
            <a:prstDash val="solid"/>
            <a:headEnd/>
            <a:tailEnd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indent="-480060"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b="1" dirty="0">
                <a:solidFill>
                  <a:schemeClr val="tx1"/>
                </a:solidFill>
                <a:latin typeface="Roboto Condensed SemiBold" pitchFamily="2" charset="0"/>
                <a:ea typeface="Roboto Condensed SemiBold" pitchFamily="2" charset="0"/>
                <a:cs typeface="Fira Code" pitchFamily="1" charset="0"/>
              </a:rPr>
              <a:t>12_contact</a:t>
            </a:r>
            <a:endParaRPr lang="en-US" sz="3200" b="1" dirty="0">
              <a:solidFill>
                <a:schemeClr val="tx1"/>
              </a:solidFill>
              <a:latin typeface="Roboto Condensed SemiBold" pitchFamily="2" charset="0"/>
              <a:ea typeface="Roboto Condensed SemiBold" pitchFamily="2" charset="0"/>
              <a:cs typeface="Fira Code" pitchFamily="1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08043B2-2746-4EE5-AD18-1F9517C8D33D}"/>
              </a:ext>
            </a:extLst>
          </p:cNvPr>
          <p:cNvSpPr/>
          <p:nvPr/>
        </p:nvSpPr>
        <p:spPr>
          <a:xfrm>
            <a:off x="745803" y="7776368"/>
            <a:ext cx="4320480" cy="922503"/>
          </a:xfrm>
          <a:prstGeom prst="rect">
            <a:avLst/>
          </a:prstGeom>
          <a:solidFill>
            <a:srgbClr val="FF00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43B4506-CD8C-44E5-AA2D-B95BFEBC17B3}"/>
              </a:ext>
            </a:extLst>
          </p:cNvPr>
          <p:cNvSpPr/>
          <p:nvPr/>
        </p:nvSpPr>
        <p:spPr>
          <a:xfrm>
            <a:off x="16083506" y="7753055"/>
            <a:ext cx="2376265" cy="986632"/>
          </a:xfrm>
          <a:prstGeom prst="rect">
            <a:avLst/>
          </a:prstGeom>
          <a:solidFill>
            <a:srgbClr val="FF00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C67221D-DEC0-41F3-BECB-649A53E4A764}"/>
              </a:ext>
            </a:extLst>
          </p:cNvPr>
          <p:cNvSpPr/>
          <p:nvPr/>
        </p:nvSpPr>
        <p:spPr>
          <a:xfrm>
            <a:off x="753592" y="8950639"/>
            <a:ext cx="4312691" cy="1497726"/>
          </a:xfrm>
          <a:prstGeom prst="rect">
            <a:avLst/>
          </a:prstGeom>
          <a:solidFill>
            <a:srgbClr val="FF00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B2A25A2-EA2A-4063-B5C0-62C35B3A8893}"/>
              </a:ext>
            </a:extLst>
          </p:cNvPr>
          <p:cNvSpPr/>
          <p:nvPr/>
        </p:nvSpPr>
        <p:spPr>
          <a:xfrm>
            <a:off x="5714355" y="8950639"/>
            <a:ext cx="2376265" cy="1497726"/>
          </a:xfrm>
          <a:prstGeom prst="rect">
            <a:avLst/>
          </a:prstGeom>
          <a:solidFill>
            <a:srgbClr val="FF00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10B7AE1-C38C-4F75-9D3E-0719AFC2F570}"/>
              </a:ext>
            </a:extLst>
          </p:cNvPr>
          <p:cNvSpPr/>
          <p:nvPr/>
        </p:nvSpPr>
        <p:spPr>
          <a:xfrm>
            <a:off x="16083506" y="8950639"/>
            <a:ext cx="2376265" cy="1497726"/>
          </a:xfrm>
          <a:prstGeom prst="rect">
            <a:avLst/>
          </a:prstGeom>
          <a:solidFill>
            <a:srgbClr val="FF00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5DF3872-7E9D-4DE4-8BE8-AF1095537961}"/>
              </a:ext>
            </a:extLst>
          </p:cNvPr>
          <p:cNvSpPr/>
          <p:nvPr/>
        </p:nvSpPr>
        <p:spPr>
          <a:xfrm>
            <a:off x="753592" y="10650066"/>
            <a:ext cx="4312691" cy="266056"/>
          </a:xfrm>
          <a:prstGeom prst="rect">
            <a:avLst/>
          </a:prstGeom>
          <a:solidFill>
            <a:srgbClr val="FF00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2ACAC32-03E6-4CB6-BB01-3E733979061B}"/>
              </a:ext>
            </a:extLst>
          </p:cNvPr>
          <p:cNvSpPr/>
          <p:nvPr/>
        </p:nvSpPr>
        <p:spPr>
          <a:xfrm>
            <a:off x="16083507" y="10650066"/>
            <a:ext cx="2339282" cy="266056"/>
          </a:xfrm>
          <a:prstGeom prst="rect">
            <a:avLst/>
          </a:prstGeom>
          <a:solidFill>
            <a:srgbClr val="FF00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92096EB-1F62-44A3-9B4D-219D3ABD3CD4}"/>
              </a:ext>
            </a:extLst>
          </p:cNvPr>
          <p:cNvSpPr/>
          <p:nvPr/>
        </p:nvSpPr>
        <p:spPr>
          <a:xfrm>
            <a:off x="997831" y="7843007"/>
            <a:ext cx="3816424" cy="789223"/>
          </a:xfrm>
          <a:prstGeom prst="rect">
            <a:avLst/>
          </a:prstGeom>
          <a:solidFill>
            <a:schemeClr val="accent1">
              <a:lumMod val="75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E49940D-6055-4C9A-9415-38C5B4B70FF2}"/>
              </a:ext>
            </a:extLst>
          </p:cNvPr>
          <p:cNvSpPr/>
          <p:nvPr/>
        </p:nvSpPr>
        <p:spPr>
          <a:xfrm>
            <a:off x="16159707" y="7882983"/>
            <a:ext cx="2186882" cy="726775"/>
          </a:xfrm>
          <a:prstGeom prst="rect">
            <a:avLst/>
          </a:prstGeom>
          <a:solidFill>
            <a:schemeClr val="accent1">
              <a:lumMod val="75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F137349-6776-40BF-B016-F7B9A22A44BF}"/>
              </a:ext>
            </a:extLst>
          </p:cNvPr>
          <p:cNvSpPr/>
          <p:nvPr/>
        </p:nvSpPr>
        <p:spPr>
          <a:xfrm>
            <a:off x="951911" y="9102383"/>
            <a:ext cx="3908263" cy="1222803"/>
          </a:xfrm>
          <a:prstGeom prst="rect">
            <a:avLst/>
          </a:prstGeom>
          <a:solidFill>
            <a:schemeClr val="accent1">
              <a:lumMod val="75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C55CF2C-F0FE-40AE-A510-9920B84D458D}"/>
              </a:ext>
            </a:extLst>
          </p:cNvPr>
          <p:cNvSpPr/>
          <p:nvPr/>
        </p:nvSpPr>
        <p:spPr>
          <a:xfrm>
            <a:off x="5849714" y="9088100"/>
            <a:ext cx="2091358" cy="1222803"/>
          </a:xfrm>
          <a:prstGeom prst="rect">
            <a:avLst/>
          </a:prstGeom>
          <a:solidFill>
            <a:schemeClr val="accent1">
              <a:lumMod val="75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FFA57CA-9874-4CE0-AFE7-733AB13F88FA}"/>
              </a:ext>
            </a:extLst>
          </p:cNvPr>
          <p:cNvSpPr/>
          <p:nvPr/>
        </p:nvSpPr>
        <p:spPr>
          <a:xfrm>
            <a:off x="16207469" y="9088099"/>
            <a:ext cx="2091358" cy="1222803"/>
          </a:xfrm>
          <a:prstGeom prst="rect">
            <a:avLst/>
          </a:prstGeom>
          <a:solidFill>
            <a:schemeClr val="accent1">
              <a:lumMod val="75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3E28B3F-B701-4FDA-9511-48A19E8B3E33}"/>
              </a:ext>
            </a:extLst>
          </p:cNvPr>
          <p:cNvSpPr/>
          <p:nvPr/>
        </p:nvSpPr>
        <p:spPr>
          <a:xfrm>
            <a:off x="16247132" y="10650066"/>
            <a:ext cx="2012032" cy="266056"/>
          </a:xfrm>
          <a:prstGeom prst="rect">
            <a:avLst/>
          </a:prstGeom>
          <a:solidFill>
            <a:schemeClr val="accent1">
              <a:lumMod val="75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CC3C8EA-E541-4948-B4C6-943B642C6A11}"/>
              </a:ext>
            </a:extLst>
          </p:cNvPr>
          <p:cNvSpPr/>
          <p:nvPr/>
        </p:nvSpPr>
        <p:spPr>
          <a:xfrm>
            <a:off x="889819" y="10657793"/>
            <a:ext cx="4032448" cy="258329"/>
          </a:xfrm>
          <a:prstGeom prst="rect">
            <a:avLst/>
          </a:prstGeom>
          <a:solidFill>
            <a:schemeClr val="accent1">
              <a:lumMod val="75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70360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" descr="C:\Users\nrsak\Desktop\NewMaterials\1.NEW_Training\DEFAULTS\default_project\assets\images\logo_jiametric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515555" y="136898"/>
            <a:ext cx="2520280" cy="552212"/>
          </a:xfrm>
          <a:prstGeom prst="rect">
            <a:avLst/>
          </a:prstGeom>
          <a:noFill/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19A95755-0768-4EF9-9407-9920C77F694B}"/>
              </a:ext>
            </a:extLst>
          </p:cNvPr>
          <p:cNvSpPr txBox="1">
            <a:spLocks/>
          </p:cNvSpPr>
          <p:nvPr/>
        </p:nvSpPr>
        <p:spPr>
          <a:xfrm>
            <a:off x="172865" y="165890"/>
            <a:ext cx="15553728" cy="523220"/>
          </a:xfrm>
          <a:prstGeom prst="rect">
            <a:avLst/>
          </a:prstGeom>
          <a:solidFill>
            <a:srgbClr val="FF0066"/>
          </a:solidFill>
          <a:ln w="38100" cap="flat" cmpd="sng" algn="ctr">
            <a:solidFill>
              <a:srgbClr val="FF0066"/>
            </a:solidFill>
            <a:prstDash val="solid"/>
            <a:headEnd/>
            <a:tailEnd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R="0" indent="-480060" algn="ctr" defTabSz="91440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IN" sz="2800" b="1" spc="300" dirty="0" err="1">
                <a:solidFill>
                  <a:schemeClr val="bg1"/>
                </a:solidFill>
                <a:latin typeface="Bahnschrift SemiBold SemiConden" pitchFamily="34" charset="0"/>
                <a:ea typeface="Fira Code" pitchFamily="1" charset="0"/>
                <a:cs typeface="Fira Code" pitchFamily="1" charset="0"/>
              </a:rPr>
              <a:t>college_website</a:t>
            </a:r>
            <a:r>
              <a:rPr lang="en-IN" sz="2800" b="1" dirty="0">
                <a:solidFill>
                  <a:schemeClr val="bg1"/>
                </a:solidFill>
                <a:latin typeface="Bahnschrift SemiBold SemiConden" pitchFamily="34" charset="0"/>
                <a:ea typeface="Fira Code" pitchFamily="1" charset="0"/>
                <a:cs typeface="Fira Code" pitchFamily="1" charset="0"/>
              </a:rPr>
              <a:t> </a:t>
            </a:r>
            <a:r>
              <a:rPr lang="en-IN" sz="2800" b="1" dirty="0">
                <a:solidFill>
                  <a:schemeClr val="bg1">
                    <a:lumMod val="75000"/>
                  </a:schemeClr>
                </a:solidFill>
                <a:latin typeface="Bahnschrift SemiBold SemiConden" pitchFamily="34" charset="0"/>
                <a:ea typeface="Fira Code" pitchFamily="1" charset="0"/>
                <a:cs typeface="Fira Code" pitchFamily="1" charset="0"/>
              </a:rPr>
              <a:t>(Components)</a:t>
            </a:r>
            <a:endParaRPr lang="en-US" sz="2800" b="1" dirty="0">
              <a:solidFill>
                <a:schemeClr val="bg1">
                  <a:lumMod val="75000"/>
                </a:schemeClr>
              </a:solidFill>
              <a:latin typeface="Bahnschrift SemiBold SemiConden" pitchFamily="34" charset="0"/>
              <a:ea typeface="Fira Code" pitchFamily="1" charset="0"/>
              <a:cs typeface="Fira Code" pitchFamily="1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56DBB2D-73BD-4D76-8DC5-43F78BD387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282" y="7625730"/>
            <a:ext cx="16215065" cy="151502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E882EFC-8FA2-4A1C-977C-8F065E902E98}"/>
              </a:ext>
            </a:extLst>
          </p:cNvPr>
          <p:cNvSpPr/>
          <p:nvPr/>
        </p:nvSpPr>
        <p:spPr>
          <a:xfrm>
            <a:off x="1780281" y="7625730"/>
            <a:ext cx="16215065" cy="1515022"/>
          </a:xfrm>
          <a:prstGeom prst="rect">
            <a:avLst/>
          </a:prstGeom>
          <a:solidFill>
            <a:schemeClr val="accent6">
              <a:lumMod val="75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55772F3-847F-4090-9148-661E70A5B478}"/>
              </a:ext>
            </a:extLst>
          </p:cNvPr>
          <p:cNvSpPr/>
          <p:nvPr/>
        </p:nvSpPr>
        <p:spPr>
          <a:xfrm>
            <a:off x="2122157" y="8438964"/>
            <a:ext cx="15531312" cy="648072"/>
          </a:xfrm>
          <a:prstGeom prst="rect">
            <a:avLst/>
          </a:prstGeom>
          <a:solidFill>
            <a:srgbClr val="99FF33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E6A3491-CD17-44CB-A5F8-65121A99C7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281" y="3089226"/>
            <a:ext cx="16215065" cy="1515022"/>
          </a:xfrm>
          <a:prstGeom prst="rect">
            <a:avLst/>
          </a:prstGeom>
        </p:spPr>
      </p:pic>
      <p:sp>
        <p:nvSpPr>
          <p:cNvPr id="17" name="Subtitle 2">
            <a:extLst>
              <a:ext uri="{FF2B5EF4-FFF2-40B4-BE49-F238E27FC236}">
                <a16:creationId xmlns:a16="http://schemas.microsoft.com/office/drawing/2014/main" id="{5BEA86A6-67A2-4E7A-8CA1-805257EBE730}"/>
              </a:ext>
            </a:extLst>
          </p:cNvPr>
          <p:cNvSpPr txBox="1">
            <a:spLocks/>
          </p:cNvSpPr>
          <p:nvPr/>
        </p:nvSpPr>
        <p:spPr>
          <a:xfrm>
            <a:off x="889819" y="6316692"/>
            <a:ext cx="2520280" cy="523220"/>
          </a:xfrm>
          <a:prstGeom prst="rect">
            <a:avLst/>
          </a:prstGeom>
          <a:solidFill>
            <a:srgbClr val="99FF66"/>
          </a:solidFill>
          <a:ln w="38100" cap="flat" cmpd="sng" algn="ctr">
            <a:solidFill>
              <a:srgbClr val="99FF66"/>
            </a:solidFill>
            <a:prstDash val="solid"/>
            <a:headEnd/>
            <a:tailEnd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indent="-480060"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b="1" dirty="0" err="1">
                <a:solidFill>
                  <a:schemeClr val="tx1"/>
                </a:solidFill>
                <a:latin typeface="Roboto Condensed SemiBold" pitchFamily="2" charset="0"/>
                <a:ea typeface="Roboto Condensed SemiBold" pitchFamily="2" charset="0"/>
                <a:cs typeface="Fira Code" pitchFamily="1" charset="0"/>
              </a:rPr>
              <a:t>subColumn</a:t>
            </a:r>
            <a:endParaRPr lang="en-US" sz="3200" b="1" dirty="0">
              <a:solidFill>
                <a:schemeClr val="tx1"/>
              </a:solidFill>
              <a:latin typeface="Roboto Condensed SemiBold" pitchFamily="2" charset="0"/>
              <a:ea typeface="Roboto Condensed SemiBold" pitchFamily="2" charset="0"/>
              <a:cs typeface="Fira Code" pitchFamily="1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8065CB1-93BA-4743-9D5E-F87CB34539B1}"/>
              </a:ext>
            </a:extLst>
          </p:cNvPr>
          <p:cNvSpPr/>
          <p:nvPr/>
        </p:nvSpPr>
        <p:spPr>
          <a:xfrm>
            <a:off x="2122157" y="7697738"/>
            <a:ext cx="15531312" cy="648072"/>
          </a:xfrm>
          <a:prstGeom prst="rect">
            <a:avLst/>
          </a:prstGeom>
          <a:solidFill>
            <a:srgbClr val="99FF33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CF2652F7-727D-4B09-B7EF-2DE6B5DEBDB7}"/>
              </a:ext>
            </a:extLst>
          </p:cNvPr>
          <p:cNvSpPr txBox="1">
            <a:spLocks/>
          </p:cNvSpPr>
          <p:nvPr/>
        </p:nvSpPr>
        <p:spPr>
          <a:xfrm>
            <a:off x="889819" y="1369242"/>
            <a:ext cx="2520280" cy="523220"/>
          </a:xfrm>
          <a:prstGeom prst="rect">
            <a:avLst/>
          </a:prstGeom>
          <a:solidFill>
            <a:srgbClr val="99FF66"/>
          </a:solidFill>
          <a:ln w="38100" cap="flat" cmpd="sng" algn="ctr">
            <a:solidFill>
              <a:srgbClr val="99FF66"/>
            </a:solidFill>
            <a:prstDash val="solid"/>
            <a:headEnd/>
            <a:tailEnd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indent="-480060"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b="1" dirty="0">
                <a:solidFill>
                  <a:schemeClr val="tx1"/>
                </a:solidFill>
                <a:latin typeface="Roboto Condensed SemiBold" pitchFamily="2" charset="0"/>
                <a:ea typeface="Roboto Condensed SemiBold" pitchFamily="2" charset="0"/>
                <a:cs typeface="Fira Code" pitchFamily="1" charset="0"/>
              </a:rPr>
              <a:t>1_navBar</a:t>
            </a:r>
            <a:endParaRPr lang="en-US" sz="3200" b="1" dirty="0">
              <a:solidFill>
                <a:schemeClr val="tx1"/>
              </a:solidFill>
              <a:latin typeface="Roboto Condensed SemiBold" pitchFamily="2" charset="0"/>
              <a:ea typeface="Roboto Condensed SemiBold" pitchFamily="2" charset="0"/>
              <a:cs typeface="Fira Code" pitchFamily="1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4501033-F3B3-45A3-A76E-97FDB169578A}"/>
              </a:ext>
            </a:extLst>
          </p:cNvPr>
          <p:cNvSpPr/>
          <p:nvPr/>
        </p:nvSpPr>
        <p:spPr>
          <a:xfrm>
            <a:off x="2312445" y="7773938"/>
            <a:ext cx="6210222" cy="427856"/>
          </a:xfrm>
          <a:prstGeom prst="rect">
            <a:avLst/>
          </a:prstGeom>
          <a:solidFill>
            <a:srgbClr val="FF00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5B50B38-9E88-4D6F-B8F3-2BEA8129EFEE}"/>
              </a:ext>
            </a:extLst>
          </p:cNvPr>
          <p:cNvSpPr/>
          <p:nvPr/>
        </p:nvSpPr>
        <p:spPr>
          <a:xfrm>
            <a:off x="2312445" y="8552356"/>
            <a:ext cx="4410022" cy="429580"/>
          </a:xfrm>
          <a:prstGeom prst="rect">
            <a:avLst/>
          </a:prstGeom>
          <a:solidFill>
            <a:srgbClr val="FF00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E104C5E-3D98-4A4F-B4EA-AC4061BCA6E1}"/>
              </a:ext>
            </a:extLst>
          </p:cNvPr>
          <p:cNvSpPr/>
          <p:nvPr/>
        </p:nvSpPr>
        <p:spPr>
          <a:xfrm>
            <a:off x="7540291" y="8554080"/>
            <a:ext cx="9352839" cy="427856"/>
          </a:xfrm>
          <a:prstGeom prst="rect">
            <a:avLst/>
          </a:prstGeom>
          <a:solidFill>
            <a:srgbClr val="FF00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4AAF63F-C641-4D35-BC44-76FFB16734EE}"/>
              </a:ext>
            </a:extLst>
          </p:cNvPr>
          <p:cNvSpPr/>
          <p:nvPr/>
        </p:nvSpPr>
        <p:spPr>
          <a:xfrm>
            <a:off x="2568665" y="7850138"/>
            <a:ext cx="5697782" cy="275456"/>
          </a:xfrm>
          <a:prstGeom prst="rect">
            <a:avLst/>
          </a:prstGeom>
          <a:solidFill>
            <a:schemeClr val="accent1">
              <a:lumMod val="75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EC5D906-6A5C-4585-97BD-18BA40D5B19B}"/>
              </a:ext>
            </a:extLst>
          </p:cNvPr>
          <p:cNvSpPr/>
          <p:nvPr/>
        </p:nvSpPr>
        <p:spPr>
          <a:xfrm>
            <a:off x="2568665" y="8618438"/>
            <a:ext cx="3865770" cy="292974"/>
          </a:xfrm>
          <a:prstGeom prst="rect">
            <a:avLst/>
          </a:prstGeom>
          <a:solidFill>
            <a:schemeClr val="accent1">
              <a:lumMod val="75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2ACD3A4-82FD-45B4-A7E0-936F87A7A7FB}"/>
              </a:ext>
            </a:extLst>
          </p:cNvPr>
          <p:cNvSpPr/>
          <p:nvPr/>
        </p:nvSpPr>
        <p:spPr>
          <a:xfrm>
            <a:off x="7748117" y="8635956"/>
            <a:ext cx="8937186" cy="275456"/>
          </a:xfrm>
          <a:prstGeom prst="rect">
            <a:avLst/>
          </a:prstGeom>
          <a:solidFill>
            <a:schemeClr val="accent1">
              <a:lumMod val="75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80B7FD3-36B9-4D9D-A0D7-E70A73F25BB0}"/>
              </a:ext>
            </a:extLst>
          </p:cNvPr>
          <p:cNvSpPr/>
          <p:nvPr/>
        </p:nvSpPr>
        <p:spPr>
          <a:xfrm>
            <a:off x="13347202" y="7750603"/>
            <a:ext cx="3545927" cy="451191"/>
          </a:xfrm>
          <a:prstGeom prst="rect">
            <a:avLst/>
          </a:prstGeom>
          <a:solidFill>
            <a:srgbClr val="FF00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D09992F-2300-4F47-9EFE-773C76E3ED10}"/>
              </a:ext>
            </a:extLst>
          </p:cNvPr>
          <p:cNvSpPr/>
          <p:nvPr/>
        </p:nvSpPr>
        <p:spPr>
          <a:xfrm>
            <a:off x="13547319" y="7760230"/>
            <a:ext cx="3145691" cy="427855"/>
          </a:xfrm>
          <a:prstGeom prst="rect">
            <a:avLst/>
          </a:prstGeom>
          <a:solidFill>
            <a:schemeClr val="accent1">
              <a:lumMod val="75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54068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" descr="C:\Users\nrsak\Desktop\NewMaterials\1.NEW_Training\DEFAULTS\default_project\assets\images\logo_jiametric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515555" y="136898"/>
            <a:ext cx="2520280" cy="552212"/>
          </a:xfrm>
          <a:prstGeom prst="rect">
            <a:avLst/>
          </a:prstGeom>
          <a:noFill/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8F8FE364-A87C-4243-9663-D231A106684F}"/>
              </a:ext>
            </a:extLst>
          </p:cNvPr>
          <p:cNvSpPr txBox="1">
            <a:spLocks/>
          </p:cNvSpPr>
          <p:nvPr/>
        </p:nvSpPr>
        <p:spPr>
          <a:xfrm>
            <a:off x="745803" y="1351079"/>
            <a:ext cx="2520280" cy="523220"/>
          </a:xfrm>
          <a:prstGeom prst="rect">
            <a:avLst/>
          </a:prstGeom>
          <a:solidFill>
            <a:srgbClr val="99FF66"/>
          </a:solidFill>
          <a:ln w="38100" cap="flat" cmpd="sng" algn="ctr">
            <a:solidFill>
              <a:srgbClr val="99FF66"/>
            </a:solidFill>
            <a:prstDash val="solid"/>
            <a:headEnd/>
            <a:tailEnd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indent="-480060"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b="1" dirty="0">
                <a:solidFill>
                  <a:schemeClr val="tx1"/>
                </a:solidFill>
                <a:latin typeface="Roboto Condensed SemiBold" pitchFamily="2" charset="0"/>
                <a:ea typeface="Roboto Condensed SemiBold" pitchFamily="2" charset="0"/>
                <a:cs typeface="Fira Code" pitchFamily="1" charset="0"/>
              </a:rPr>
              <a:t>2_hero</a:t>
            </a:r>
            <a:endParaRPr lang="en-US" sz="3200" b="1" dirty="0">
              <a:solidFill>
                <a:schemeClr val="tx1"/>
              </a:solidFill>
              <a:latin typeface="Roboto Condensed SemiBold" pitchFamily="2" charset="0"/>
              <a:ea typeface="Roboto Condensed SemiBold" pitchFamily="2" charset="0"/>
              <a:cs typeface="Fira Code" pitchFamily="1" charset="0"/>
            </a:endParaRP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9FD34E8F-37A3-4D33-B076-58D9C835B2B8}"/>
              </a:ext>
            </a:extLst>
          </p:cNvPr>
          <p:cNvSpPr txBox="1">
            <a:spLocks/>
          </p:cNvSpPr>
          <p:nvPr/>
        </p:nvSpPr>
        <p:spPr>
          <a:xfrm>
            <a:off x="172865" y="165890"/>
            <a:ext cx="15553728" cy="523220"/>
          </a:xfrm>
          <a:prstGeom prst="rect">
            <a:avLst/>
          </a:prstGeom>
          <a:solidFill>
            <a:srgbClr val="FF0066"/>
          </a:solidFill>
          <a:ln w="38100" cap="flat" cmpd="sng" algn="ctr">
            <a:solidFill>
              <a:srgbClr val="FF0066"/>
            </a:solidFill>
            <a:prstDash val="solid"/>
            <a:headEnd/>
            <a:tailEnd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R="0" indent="-480060" algn="ctr" defTabSz="91440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IN" sz="2800" b="1" spc="300" dirty="0" err="1">
                <a:solidFill>
                  <a:schemeClr val="bg1"/>
                </a:solidFill>
                <a:latin typeface="Bahnschrift SemiBold SemiConden" pitchFamily="34" charset="0"/>
                <a:ea typeface="Fira Code" pitchFamily="1" charset="0"/>
                <a:cs typeface="Fira Code" pitchFamily="1" charset="0"/>
              </a:rPr>
              <a:t>college_website</a:t>
            </a:r>
            <a:r>
              <a:rPr lang="en-IN" sz="2800" b="1" dirty="0">
                <a:solidFill>
                  <a:schemeClr val="bg1"/>
                </a:solidFill>
                <a:latin typeface="Bahnschrift SemiBold SemiConden" pitchFamily="34" charset="0"/>
                <a:ea typeface="Fira Code" pitchFamily="1" charset="0"/>
                <a:cs typeface="Fira Code" pitchFamily="1" charset="0"/>
              </a:rPr>
              <a:t> </a:t>
            </a:r>
            <a:r>
              <a:rPr lang="en-IN" sz="2800" b="1" dirty="0">
                <a:solidFill>
                  <a:schemeClr val="bg1">
                    <a:lumMod val="75000"/>
                  </a:schemeClr>
                </a:solidFill>
                <a:latin typeface="Bahnschrift SemiBold SemiConden" pitchFamily="34" charset="0"/>
                <a:ea typeface="Fira Code" pitchFamily="1" charset="0"/>
                <a:cs typeface="Fira Code" pitchFamily="1" charset="0"/>
              </a:rPr>
              <a:t>(Components)</a:t>
            </a:r>
            <a:endParaRPr lang="en-US" sz="2800" b="1" dirty="0">
              <a:solidFill>
                <a:schemeClr val="bg1">
                  <a:lumMod val="75000"/>
                </a:schemeClr>
              </a:solidFill>
              <a:latin typeface="Bahnschrift SemiBold SemiConden" pitchFamily="34" charset="0"/>
              <a:ea typeface="Fira Code" pitchFamily="1" charset="0"/>
              <a:cs typeface="Fira Code" pitchFamily="1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163B49D-133C-4E6F-A06E-B6ACEAB1127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6443" y="2513162"/>
            <a:ext cx="5887908" cy="34563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ECDBF40-0221-4531-BBD4-089DCC1193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1145" y="6617618"/>
            <a:ext cx="9443284" cy="55435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13E2607-CEBF-46AB-BEDD-536DA71F7E00}"/>
              </a:ext>
            </a:extLst>
          </p:cNvPr>
          <p:cNvSpPr/>
          <p:nvPr/>
        </p:nvSpPr>
        <p:spPr>
          <a:xfrm>
            <a:off x="4881146" y="6624514"/>
            <a:ext cx="9443284" cy="5543500"/>
          </a:xfrm>
          <a:prstGeom prst="rect">
            <a:avLst/>
          </a:prstGeom>
          <a:solidFill>
            <a:schemeClr val="accent6">
              <a:lumMod val="75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DF4AC6EB-0683-4128-917E-22521D567CCA}"/>
              </a:ext>
            </a:extLst>
          </p:cNvPr>
          <p:cNvSpPr txBox="1">
            <a:spLocks/>
          </p:cNvSpPr>
          <p:nvPr/>
        </p:nvSpPr>
        <p:spPr>
          <a:xfrm>
            <a:off x="889819" y="5878374"/>
            <a:ext cx="2520280" cy="523220"/>
          </a:xfrm>
          <a:prstGeom prst="rect">
            <a:avLst/>
          </a:prstGeom>
          <a:solidFill>
            <a:srgbClr val="99FF66"/>
          </a:solidFill>
          <a:ln w="38100" cap="flat" cmpd="sng" algn="ctr">
            <a:solidFill>
              <a:srgbClr val="99FF66"/>
            </a:solidFill>
            <a:prstDash val="solid"/>
            <a:headEnd/>
            <a:tailEnd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indent="-480060"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b="1" dirty="0">
                <a:solidFill>
                  <a:schemeClr val="tx1"/>
                </a:solidFill>
                <a:latin typeface="Roboto Condensed SemiBold" pitchFamily="2" charset="0"/>
                <a:ea typeface="Roboto Condensed SemiBold" pitchFamily="2" charset="0"/>
                <a:cs typeface="Fira Code" pitchFamily="1" charset="0"/>
              </a:rPr>
              <a:t>component</a:t>
            </a:r>
            <a:endParaRPr lang="en-US" sz="3200" b="1" dirty="0">
              <a:solidFill>
                <a:schemeClr val="tx1"/>
              </a:solidFill>
              <a:latin typeface="Roboto Condensed SemiBold" pitchFamily="2" charset="0"/>
              <a:ea typeface="Roboto Condensed SemiBold" pitchFamily="2" charset="0"/>
              <a:cs typeface="Fira Code" pitchFamily="1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" descr="C:\Users\nrsak\Desktop\NewMaterials\1.NEW_Training\DEFAULTS\default_project\assets\images\logo_jiametric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515555" y="136898"/>
            <a:ext cx="2520280" cy="552212"/>
          </a:xfrm>
          <a:prstGeom prst="rect">
            <a:avLst/>
          </a:prstGeom>
          <a:noFill/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9FD34E8F-37A3-4D33-B076-58D9C835B2B8}"/>
              </a:ext>
            </a:extLst>
          </p:cNvPr>
          <p:cNvSpPr txBox="1">
            <a:spLocks/>
          </p:cNvSpPr>
          <p:nvPr/>
        </p:nvSpPr>
        <p:spPr>
          <a:xfrm>
            <a:off x="172865" y="165890"/>
            <a:ext cx="15553728" cy="523220"/>
          </a:xfrm>
          <a:prstGeom prst="rect">
            <a:avLst/>
          </a:prstGeom>
          <a:solidFill>
            <a:srgbClr val="FF0066"/>
          </a:solidFill>
          <a:ln w="38100" cap="flat" cmpd="sng" algn="ctr">
            <a:solidFill>
              <a:srgbClr val="FF0066"/>
            </a:solidFill>
            <a:prstDash val="solid"/>
            <a:headEnd/>
            <a:tailEnd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R="0" indent="-480060" algn="ctr" defTabSz="91440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IN" sz="2800" b="1" spc="300" dirty="0" err="1">
                <a:solidFill>
                  <a:schemeClr val="bg1"/>
                </a:solidFill>
                <a:latin typeface="Bahnschrift SemiBold SemiConden" pitchFamily="34" charset="0"/>
                <a:ea typeface="Fira Code" pitchFamily="1" charset="0"/>
                <a:cs typeface="Fira Code" pitchFamily="1" charset="0"/>
              </a:rPr>
              <a:t>college_website</a:t>
            </a:r>
            <a:r>
              <a:rPr lang="en-IN" sz="2800" b="1" dirty="0">
                <a:solidFill>
                  <a:schemeClr val="bg1"/>
                </a:solidFill>
                <a:latin typeface="Bahnschrift SemiBold SemiConden" pitchFamily="34" charset="0"/>
                <a:ea typeface="Fira Code" pitchFamily="1" charset="0"/>
                <a:cs typeface="Fira Code" pitchFamily="1" charset="0"/>
              </a:rPr>
              <a:t> </a:t>
            </a:r>
            <a:r>
              <a:rPr lang="en-IN" sz="2800" b="1" dirty="0">
                <a:solidFill>
                  <a:schemeClr val="bg1">
                    <a:lumMod val="75000"/>
                  </a:schemeClr>
                </a:solidFill>
                <a:latin typeface="Bahnschrift SemiBold SemiConden" pitchFamily="34" charset="0"/>
                <a:ea typeface="Fira Code" pitchFamily="1" charset="0"/>
                <a:cs typeface="Fira Code" pitchFamily="1" charset="0"/>
              </a:rPr>
              <a:t>(Components)</a:t>
            </a:r>
            <a:endParaRPr lang="en-US" sz="2800" b="1" dirty="0">
              <a:solidFill>
                <a:schemeClr val="bg1">
                  <a:lumMod val="75000"/>
                </a:schemeClr>
              </a:solidFill>
              <a:latin typeface="Bahnschrift SemiBold SemiConden" pitchFamily="34" charset="0"/>
              <a:ea typeface="Fira Code" pitchFamily="1" charset="0"/>
              <a:cs typeface="Fira Code" pitchFamily="1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95B8176-6D84-4561-B0A1-7AF0355364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1145" y="6617618"/>
            <a:ext cx="9443284" cy="55435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01055D3-846E-4E11-BE03-934C36687392}"/>
              </a:ext>
            </a:extLst>
          </p:cNvPr>
          <p:cNvSpPr/>
          <p:nvPr/>
        </p:nvSpPr>
        <p:spPr>
          <a:xfrm>
            <a:off x="4881146" y="6624514"/>
            <a:ext cx="9443284" cy="5543500"/>
          </a:xfrm>
          <a:prstGeom prst="rect">
            <a:avLst/>
          </a:prstGeom>
          <a:solidFill>
            <a:schemeClr val="accent6">
              <a:lumMod val="75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B95B04D-173E-4F38-9994-DBE35D814205}"/>
              </a:ext>
            </a:extLst>
          </p:cNvPr>
          <p:cNvSpPr/>
          <p:nvPr/>
        </p:nvSpPr>
        <p:spPr>
          <a:xfrm>
            <a:off x="5172510" y="6977658"/>
            <a:ext cx="8860549" cy="4841376"/>
          </a:xfrm>
          <a:prstGeom prst="rect">
            <a:avLst/>
          </a:prstGeom>
          <a:solidFill>
            <a:srgbClr val="99FF33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BCC0FE0-9D0A-4A97-B2A5-C0D554A4539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6443" y="2513162"/>
            <a:ext cx="5887908" cy="3456384"/>
          </a:xfrm>
          <a:prstGeom prst="rect">
            <a:avLst/>
          </a:prstGeom>
        </p:spPr>
      </p:pic>
      <p:sp>
        <p:nvSpPr>
          <p:cNvPr id="16" name="Subtitle 2">
            <a:extLst>
              <a:ext uri="{FF2B5EF4-FFF2-40B4-BE49-F238E27FC236}">
                <a16:creationId xmlns:a16="http://schemas.microsoft.com/office/drawing/2014/main" id="{059431C5-F20D-46A0-9E7F-6BE843B4A91A}"/>
              </a:ext>
            </a:extLst>
          </p:cNvPr>
          <p:cNvSpPr txBox="1">
            <a:spLocks/>
          </p:cNvSpPr>
          <p:nvPr/>
        </p:nvSpPr>
        <p:spPr>
          <a:xfrm>
            <a:off x="745803" y="1351079"/>
            <a:ext cx="2520280" cy="523220"/>
          </a:xfrm>
          <a:prstGeom prst="rect">
            <a:avLst/>
          </a:prstGeom>
          <a:solidFill>
            <a:srgbClr val="99FF66"/>
          </a:solidFill>
          <a:ln w="38100" cap="flat" cmpd="sng" algn="ctr">
            <a:solidFill>
              <a:srgbClr val="99FF66"/>
            </a:solidFill>
            <a:prstDash val="solid"/>
            <a:headEnd/>
            <a:tailEnd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indent="-480060"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b="1" dirty="0">
                <a:solidFill>
                  <a:schemeClr val="tx1"/>
                </a:solidFill>
                <a:latin typeface="Roboto Condensed SemiBold" pitchFamily="2" charset="0"/>
                <a:ea typeface="Roboto Condensed SemiBold" pitchFamily="2" charset="0"/>
                <a:cs typeface="Fira Code" pitchFamily="1" charset="0"/>
              </a:rPr>
              <a:t>2_hero</a:t>
            </a:r>
            <a:endParaRPr lang="en-US" sz="3200" b="1" dirty="0">
              <a:solidFill>
                <a:schemeClr val="tx1"/>
              </a:solidFill>
              <a:latin typeface="Roboto Condensed SemiBold" pitchFamily="2" charset="0"/>
              <a:ea typeface="Roboto Condensed SemiBold" pitchFamily="2" charset="0"/>
              <a:cs typeface="Fira Code" pitchFamily="1" charset="0"/>
            </a:endParaRP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6102FE9E-9877-469F-9362-4D463FD4CEA2}"/>
              </a:ext>
            </a:extLst>
          </p:cNvPr>
          <p:cNvSpPr txBox="1">
            <a:spLocks/>
          </p:cNvSpPr>
          <p:nvPr/>
        </p:nvSpPr>
        <p:spPr>
          <a:xfrm>
            <a:off x="879302" y="5847542"/>
            <a:ext cx="2520280" cy="523220"/>
          </a:xfrm>
          <a:prstGeom prst="rect">
            <a:avLst/>
          </a:prstGeom>
          <a:solidFill>
            <a:srgbClr val="99FF66"/>
          </a:solidFill>
          <a:ln w="38100" cap="flat" cmpd="sng" algn="ctr">
            <a:solidFill>
              <a:srgbClr val="99FF66"/>
            </a:solidFill>
            <a:prstDash val="solid"/>
            <a:headEnd/>
            <a:tailEnd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indent="-480060"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b="1" dirty="0">
                <a:solidFill>
                  <a:schemeClr val="tx1"/>
                </a:solidFill>
                <a:latin typeface="Roboto Condensed SemiBold" pitchFamily="2" charset="0"/>
                <a:ea typeface="Roboto Condensed SemiBold" pitchFamily="2" charset="0"/>
                <a:cs typeface="Fira Code" pitchFamily="1" charset="0"/>
              </a:rPr>
              <a:t>row</a:t>
            </a:r>
            <a:endParaRPr lang="en-US" sz="3200" b="1" dirty="0">
              <a:solidFill>
                <a:schemeClr val="tx1"/>
              </a:solidFill>
              <a:latin typeface="Roboto Condensed SemiBold" pitchFamily="2" charset="0"/>
              <a:ea typeface="Roboto Condensed SemiBold" pitchFamily="2" charset="0"/>
              <a:cs typeface="Fira Code" pitchFamily="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06475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" descr="C:\Users\nrsak\Desktop\NewMaterials\1.NEW_Training\DEFAULTS\default_project\assets\images\logo_jiametric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515555" y="136898"/>
            <a:ext cx="2520280" cy="552212"/>
          </a:xfrm>
          <a:prstGeom prst="rect">
            <a:avLst/>
          </a:prstGeom>
          <a:noFill/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9FD34E8F-37A3-4D33-B076-58D9C835B2B8}"/>
              </a:ext>
            </a:extLst>
          </p:cNvPr>
          <p:cNvSpPr txBox="1">
            <a:spLocks/>
          </p:cNvSpPr>
          <p:nvPr/>
        </p:nvSpPr>
        <p:spPr>
          <a:xfrm>
            <a:off x="172865" y="165890"/>
            <a:ext cx="15553728" cy="523220"/>
          </a:xfrm>
          <a:prstGeom prst="rect">
            <a:avLst/>
          </a:prstGeom>
          <a:solidFill>
            <a:srgbClr val="FF0066"/>
          </a:solidFill>
          <a:ln w="38100" cap="flat" cmpd="sng" algn="ctr">
            <a:solidFill>
              <a:srgbClr val="FF0066"/>
            </a:solidFill>
            <a:prstDash val="solid"/>
            <a:headEnd/>
            <a:tailEnd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R="0" indent="-480060" algn="ctr" defTabSz="91440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IN" sz="2800" b="1" spc="300" dirty="0" err="1">
                <a:solidFill>
                  <a:schemeClr val="bg1"/>
                </a:solidFill>
                <a:latin typeface="Bahnschrift SemiBold SemiConden" pitchFamily="34" charset="0"/>
                <a:ea typeface="Fira Code" pitchFamily="1" charset="0"/>
                <a:cs typeface="Fira Code" pitchFamily="1" charset="0"/>
              </a:rPr>
              <a:t>college_website</a:t>
            </a:r>
            <a:r>
              <a:rPr lang="en-IN" sz="2800" b="1" dirty="0">
                <a:solidFill>
                  <a:schemeClr val="bg1"/>
                </a:solidFill>
                <a:latin typeface="Bahnschrift SemiBold SemiConden" pitchFamily="34" charset="0"/>
                <a:ea typeface="Fira Code" pitchFamily="1" charset="0"/>
                <a:cs typeface="Fira Code" pitchFamily="1" charset="0"/>
              </a:rPr>
              <a:t> </a:t>
            </a:r>
            <a:r>
              <a:rPr lang="en-IN" sz="2800" b="1" dirty="0">
                <a:solidFill>
                  <a:schemeClr val="bg1">
                    <a:lumMod val="75000"/>
                  </a:schemeClr>
                </a:solidFill>
                <a:latin typeface="Bahnschrift SemiBold SemiConden" pitchFamily="34" charset="0"/>
                <a:ea typeface="Fira Code" pitchFamily="1" charset="0"/>
                <a:cs typeface="Fira Code" pitchFamily="1" charset="0"/>
              </a:rPr>
              <a:t>(Components)</a:t>
            </a:r>
            <a:endParaRPr lang="en-US" sz="2800" b="1" dirty="0">
              <a:solidFill>
                <a:schemeClr val="bg1">
                  <a:lumMod val="75000"/>
                </a:schemeClr>
              </a:solidFill>
              <a:latin typeface="Bahnschrift SemiBold SemiConden" pitchFamily="34" charset="0"/>
              <a:ea typeface="Fira Code" pitchFamily="1" charset="0"/>
              <a:cs typeface="Fira Code" pitchFamily="1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95B8176-6D84-4561-B0A1-7AF0355364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1145" y="6617618"/>
            <a:ext cx="9443284" cy="55435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01055D3-846E-4E11-BE03-934C36687392}"/>
              </a:ext>
            </a:extLst>
          </p:cNvPr>
          <p:cNvSpPr/>
          <p:nvPr/>
        </p:nvSpPr>
        <p:spPr>
          <a:xfrm>
            <a:off x="4881146" y="6624514"/>
            <a:ext cx="9443284" cy="5543500"/>
          </a:xfrm>
          <a:prstGeom prst="rect">
            <a:avLst/>
          </a:prstGeom>
          <a:solidFill>
            <a:schemeClr val="accent6">
              <a:lumMod val="75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B95B04D-173E-4F38-9994-DBE35D814205}"/>
              </a:ext>
            </a:extLst>
          </p:cNvPr>
          <p:cNvSpPr/>
          <p:nvPr/>
        </p:nvSpPr>
        <p:spPr>
          <a:xfrm>
            <a:off x="5172510" y="6977658"/>
            <a:ext cx="8860549" cy="4841376"/>
          </a:xfrm>
          <a:prstGeom prst="rect">
            <a:avLst/>
          </a:prstGeom>
          <a:solidFill>
            <a:srgbClr val="99FF33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BCC0FE0-9D0A-4A97-B2A5-C0D554A4539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6443" y="2513162"/>
            <a:ext cx="5887908" cy="3456384"/>
          </a:xfrm>
          <a:prstGeom prst="rect">
            <a:avLst/>
          </a:prstGeom>
        </p:spPr>
      </p:pic>
      <p:sp>
        <p:nvSpPr>
          <p:cNvPr id="16" name="Subtitle 2">
            <a:extLst>
              <a:ext uri="{FF2B5EF4-FFF2-40B4-BE49-F238E27FC236}">
                <a16:creationId xmlns:a16="http://schemas.microsoft.com/office/drawing/2014/main" id="{059431C5-F20D-46A0-9E7F-6BE843B4A91A}"/>
              </a:ext>
            </a:extLst>
          </p:cNvPr>
          <p:cNvSpPr txBox="1">
            <a:spLocks/>
          </p:cNvSpPr>
          <p:nvPr/>
        </p:nvSpPr>
        <p:spPr>
          <a:xfrm>
            <a:off x="745803" y="1351079"/>
            <a:ext cx="2520280" cy="523220"/>
          </a:xfrm>
          <a:prstGeom prst="rect">
            <a:avLst/>
          </a:prstGeom>
          <a:solidFill>
            <a:srgbClr val="99FF66"/>
          </a:solidFill>
          <a:ln w="38100" cap="flat" cmpd="sng" algn="ctr">
            <a:solidFill>
              <a:srgbClr val="99FF66"/>
            </a:solidFill>
            <a:prstDash val="solid"/>
            <a:headEnd/>
            <a:tailEnd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indent="-480060"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b="1" dirty="0">
                <a:solidFill>
                  <a:schemeClr val="tx1"/>
                </a:solidFill>
                <a:latin typeface="Roboto Condensed SemiBold" pitchFamily="2" charset="0"/>
                <a:ea typeface="Roboto Condensed SemiBold" pitchFamily="2" charset="0"/>
                <a:cs typeface="Fira Code" pitchFamily="1" charset="0"/>
              </a:rPr>
              <a:t>2_hero</a:t>
            </a:r>
            <a:endParaRPr lang="en-US" sz="3200" b="1" dirty="0">
              <a:solidFill>
                <a:schemeClr val="tx1"/>
              </a:solidFill>
              <a:latin typeface="Roboto Condensed SemiBold" pitchFamily="2" charset="0"/>
              <a:ea typeface="Roboto Condensed SemiBold" pitchFamily="2" charset="0"/>
              <a:cs typeface="Fira Code" pitchFamily="1" charset="0"/>
            </a:endParaRP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6102FE9E-9877-469F-9362-4D463FD4CEA2}"/>
              </a:ext>
            </a:extLst>
          </p:cNvPr>
          <p:cNvSpPr txBox="1">
            <a:spLocks/>
          </p:cNvSpPr>
          <p:nvPr/>
        </p:nvSpPr>
        <p:spPr>
          <a:xfrm>
            <a:off x="879302" y="5847542"/>
            <a:ext cx="2520280" cy="523220"/>
          </a:xfrm>
          <a:prstGeom prst="rect">
            <a:avLst/>
          </a:prstGeom>
          <a:solidFill>
            <a:srgbClr val="99FF66"/>
          </a:solidFill>
          <a:ln w="38100" cap="flat" cmpd="sng" algn="ctr">
            <a:solidFill>
              <a:srgbClr val="99FF66"/>
            </a:solidFill>
            <a:prstDash val="solid"/>
            <a:headEnd/>
            <a:tailEnd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indent="-480060"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b="1" dirty="0">
                <a:solidFill>
                  <a:schemeClr val="tx1"/>
                </a:solidFill>
                <a:latin typeface="Roboto Condensed SemiBold" pitchFamily="2" charset="0"/>
                <a:ea typeface="Roboto Condensed SemiBold" pitchFamily="2" charset="0"/>
                <a:cs typeface="Fira Code" pitchFamily="1" charset="0"/>
              </a:rPr>
              <a:t>column</a:t>
            </a:r>
            <a:endParaRPr lang="en-US" sz="3200" b="1" dirty="0">
              <a:solidFill>
                <a:schemeClr val="tx1"/>
              </a:solidFill>
              <a:latin typeface="Roboto Condensed SemiBold" pitchFamily="2" charset="0"/>
              <a:ea typeface="Roboto Condensed SemiBold" pitchFamily="2" charset="0"/>
              <a:cs typeface="Fira Code" pitchFamily="1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AC2185F-7D3A-4D52-BC2F-AA14A9DC6ABB}"/>
              </a:ext>
            </a:extLst>
          </p:cNvPr>
          <p:cNvSpPr/>
          <p:nvPr/>
        </p:nvSpPr>
        <p:spPr>
          <a:xfrm>
            <a:off x="5591640" y="7193682"/>
            <a:ext cx="8022293" cy="4384104"/>
          </a:xfrm>
          <a:prstGeom prst="rect">
            <a:avLst/>
          </a:prstGeom>
          <a:solidFill>
            <a:srgbClr val="FF00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3945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" descr="C:\Users\nrsak\Desktop\NewMaterials\1.NEW_Training\DEFAULTS\default_project\assets\images\logo_jiametric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515555" y="136898"/>
            <a:ext cx="2520280" cy="552212"/>
          </a:xfrm>
          <a:prstGeom prst="rect">
            <a:avLst/>
          </a:prstGeom>
          <a:noFill/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9FD34E8F-37A3-4D33-B076-58D9C835B2B8}"/>
              </a:ext>
            </a:extLst>
          </p:cNvPr>
          <p:cNvSpPr txBox="1">
            <a:spLocks/>
          </p:cNvSpPr>
          <p:nvPr/>
        </p:nvSpPr>
        <p:spPr>
          <a:xfrm>
            <a:off x="172865" y="165890"/>
            <a:ext cx="15553728" cy="523220"/>
          </a:xfrm>
          <a:prstGeom prst="rect">
            <a:avLst/>
          </a:prstGeom>
          <a:solidFill>
            <a:srgbClr val="FF0066"/>
          </a:solidFill>
          <a:ln w="38100" cap="flat" cmpd="sng" algn="ctr">
            <a:solidFill>
              <a:srgbClr val="FF0066"/>
            </a:solidFill>
            <a:prstDash val="solid"/>
            <a:headEnd/>
            <a:tailEnd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R="0" indent="-480060" algn="ctr" defTabSz="91440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IN" sz="2800" b="1" spc="300" dirty="0" err="1">
                <a:solidFill>
                  <a:schemeClr val="bg1"/>
                </a:solidFill>
                <a:latin typeface="Bahnschrift SemiBold SemiConden" pitchFamily="34" charset="0"/>
                <a:ea typeface="Fira Code" pitchFamily="1" charset="0"/>
                <a:cs typeface="Fira Code" pitchFamily="1" charset="0"/>
              </a:rPr>
              <a:t>college_website</a:t>
            </a:r>
            <a:r>
              <a:rPr lang="en-IN" sz="2800" b="1" dirty="0">
                <a:solidFill>
                  <a:schemeClr val="bg1"/>
                </a:solidFill>
                <a:latin typeface="Bahnschrift SemiBold SemiConden" pitchFamily="34" charset="0"/>
                <a:ea typeface="Fira Code" pitchFamily="1" charset="0"/>
                <a:cs typeface="Fira Code" pitchFamily="1" charset="0"/>
              </a:rPr>
              <a:t> </a:t>
            </a:r>
            <a:r>
              <a:rPr lang="en-IN" sz="2800" b="1" dirty="0">
                <a:solidFill>
                  <a:schemeClr val="bg1">
                    <a:lumMod val="75000"/>
                  </a:schemeClr>
                </a:solidFill>
                <a:latin typeface="Bahnschrift SemiBold SemiConden" pitchFamily="34" charset="0"/>
                <a:ea typeface="Fira Code" pitchFamily="1" charset="0"/>
                <a:cs typeface="Fira Code" pitchFamily="1" charset="0"/>
              </a:rPr>
              <a:t>(Components)</a:t>
            </a:r>
            <a:endParaRPr lang="en-US" sz="2800" b="1" dirty="0">
              <a:solidFill>
                <a:schemeClr val="bg1">
                  <a:lumMod val="75000"/>
                </a:schemeClr>
              </a:solidFill>
              <a:latin typeface="Bahnschrift SemiBold SemiConden" pitchFamily="34" charset="0"/>
              <a:ea typeface="Fira Code" pitchFamily="1" charset="0"/>
              <a:cs typeface="Fira Code" pitchFamily="1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95B8176-6D84-4561-B0A1-7AF0355364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1145" y="6617618"/>
            <a:ext cx="9443284" cy="55435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01055D3-846E-4E11-BE03-934C36687392}"/>
              </a:ext>
            </a:extLst>
          </p:cNvPr>
          <p:cNvSpPr/>
          <p:nvPr/>
        </p:nvSpPr>
        <p:spPr>
          <a:xfrm>
            <a:off x="4881146" y="6624514"/>
            <a:ext cx="9443284" cy="5543500"/>
          </a:xfrm>
          <a:prstGeom prst="rect">
            <a:avLst/>
          </a:prstGeom>
          <a:solidFill>
            <a:schemeClr val="accent6">
              <a:lumMod val="75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B95B04D-173E-4F38-9994-DBE35D814205}"/>
              </a:ext>
            </a:extLst>
          </p:cNvPr>
          <p:cNvSpPr/>
          <p:nvPr/>
        </p:nvSpPr>
        <p:spPr>
          <a:xfrm>
            <a:off x="5172510" y="6977658"/>
            <a:ext cx="8860549" cy="4841376"/>
          </a:xfrm>
          <a:prstGeom prst="rect">
            <a:avLst/>
          </a:prstGeom>
          <a:solidFill>
            <a:srgbClr val="99FF33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BCC0FE0-9D0A-4A97-B2A5-C0D554A4539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6443" y="2513162"/>
            <a:ext cx="5887908" cy="3456384"/>
          </a:xfrm>
          <a:prstGeom prst="rect">
            <a:avLst/>
          </a:prstGeom>
        </p:spPr>
      </p:pic>
      <p:sp>
        <p:nvSpPr>
          <p:cNvPr id="16" name="Subtitle 2">
            <a:extLst>
              <a:ext uri="{FF2B5EF4-FFF2-40B4-BE49-F238E27FC236}">
                <a16:creationId xmlns:a16="http://schemas.microsoft.com/office/drawing/2014/main" id="{059431C5-F20D-46A0-9E7F-6BE843B4A91A}"/>
              </a:ext>
            </a:extLst>
          </p:cNvPr>
          <p:cNvSpPr txBox="1">
            <a:spLocks/>
          </p:cNvSpPr>
          <p:nvPr/>
        </p:nvSpPr>
        <p:spPr>
          <a:xfrm>
            <a:off x="745803" y="1351079"/>
            <a:ext cx="2520280" cy="523220"/>
          </a:xfrm>
          <a:prstGeom prst="rect">
            <a:avLst/>
          </a:prstGeom>
          <a:solidFill>
            <a:srgbClr val="99FF66"/>
          </a:solidFill>
          <a:ln w="38100" cap="flat" cmpd="sng" algn="ctr">
            <a:solidFill>
              <a:srgbClr val="99FF66"/>
            </a:solidFill>
            <a:prstDash val="solid"/>
            <a:headEnd/>
            <a:tailEnd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indent="-480060"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b="1" dirty="0">
                <a:solidFill>
                  <a:schemeClr val="tx1"/>
                </a:solidFill>
                <a:latin typeface="Roboto Condensed SemiBold" pitchFamily="2" charset="0"/>
                <a:ea typeface="Roboto Condensed SemiBold" pitchFamily="2" charset="0"/>
                <a:cs typeface="Fira Code" pitchFamily="1" charset="0"/>
              </a:rPr>
              <a:t>2_hero</a:t>
            </a:r>
            <a:endParaRPr lang="en-US" sz="3200" b="1" dirty="0">
              <a:solidFill>
                <a:schemeClr val="tx1"/>
              </a:solidFill>
              <a:latin typeface="Roboto Condensed SemiBold" pitchFamily="2" charset="0"/>
              <a:ea typeface="Roboto Condensed SemiBold" pitchFamily="2" charset="0"/>
              <a:cs typeface="Fira Code" pitchFamily="1" charset="0"/>
            </a:endParaRP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6102FE9E-9877-469F-9362-4D463FD4CEA2}"/>
              </a:ext>
            </a:extLst>
          </p:cNvPr>
          <p:cNvSpPr txBox="1">
            <a:spLocks/>
          </p:cNvSpPr>
          <p:nvPr/>
        </p:nvSpPr>
        <p:spPr>
          <a:xfrm>
            <a:off x="879302" y="5847542"/>
            <a:ext cx="2520280" cy="523220"/>
          </a:xfrm>
          <a:prstGeom prst="rect">
            <a:avLst/>
          </a:prstGeom>
          <a:solidFill>
            <a:srgbClr val="99FF66"/>
          </a:solidFill>
          <a:ln w="38100" cap="flat" cmpd="sng" algn="ctr">
            <a:solidFill>
              <a:srgbClr val="99FF66"/>
            </a:solidFill>
            <a:prstDash val="solid"/>
            <a:headEnd/>
            <a:tailEnd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indent="-480060"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b="1" dirty="0" err="1">
                <a:solidFill>
                  <a:schemeClr val="tx1"/>
                </a:solidFill>
                <a:latin typeface="Roboto Condensed SemiBold" pitchFamily="2" charset="0"/>
                <a:ea typeface="Roboto Condensed SemiBold" pitchFamily="2" charset="0"/>
                <a:cs typeface="Fira Code" pitchFamily="1" charset="0"/>
              </a:rPr>
              <a:t>subColumn</a:t>
            </a:r>
            <a:endParaRPr lang="en-US" sz="3200" b="1" dirty="0">
              <a:solidFill>
                <a:schemeClr val="tx1"/>
              </a:solidFill>
              <a:latin typeface="Roboto Condensed SemiBold" pitchFamily="2" charset="0"/>
              <a:ea typeface="Roboto Condensed SemiBold" pitchFamily="2" charset="0"/>
              <a:cs typeface="Fira Code" pitchFamily="1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AC2185F-7D3A-4D52-BC2F-AA14A9DC6ABB}"/>
              </a:ext>
            </a:extLst>
          </p:cNvPr>
          <p:cNvSpPr/>
          <p:nvPr/>
        </p:nvSpPr>
        <p:spPr>
          <a:xfrm>
            <a:off x="5591640" y="7193682"/>
            <a:ext cx="8022293" cy="4384104"/>
          </a:xfrm>
          <a:prstGeom prst="rect">
            <a:avLst/>
          </a:prstGeom>
          <a:solidFill>
            <a:srgbClr val="FF00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BEF1858-5222-43EB-8ADE-0983F6684AD4}"/>
              </a:ext>
            </a:extLst>
          </p:cNvPr>
          <p:cNvSpPr/>
          <p:nvPr/>
        </p:nvSpPr>
        <p:spPr>
          <a:xfrm>
            <a:off x="5981222" y="7373702"/>
            <a:ext cx="7243123" cy="4024064"/>
          </a:xfrm>
          <a:prstGeom prst="rect">
            <a:avLst/>
          </a:prstGeom>
          <a:solidFill>
            <a:schemeClr val="accent1">
              <a:lumMod val="75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8460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3869</TotalTime>
  <Words>552</Words>
  <Application>Microsoft Office PowerPoint</Application>
  <PresentationFormat>Custom</PresentationFormat>
  <Paragraphs>194</Paragraphs>
  <Slides>48</Slides>
  <Notes>39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3" baseType="lpstr">
      <vt:lpstr>Arial</vt:lpstr>
      <vt:lpstr>Bahnschrift SemiBold SemiConden</vt:lpstr>
      <vt:lpstr>Calibri</vt:lpstr>
      <vt:lpstr>Roboto Condensed SemiBold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nrsakthivel@gmail.com</dc:creator>
  <cp:lastModifiedBy>Administrator</cp:lastModifiedBy>
  <cp:revision>350</cp:revision>
  <dcterms:created xsi:type="dcterms:W3CDTF">2022-09-04T14:14:45Z</dcterms:created>
  <dcterms:modified xsi:type="dcterms:W3CDTF">2025-04-21T09:57:16Z</dcterms:modified>
</cp:coreProperties>
</file>